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426" r:id="rId4"/>
    <p:sldId id="408" r:id="rId5"/>
    <p:sldId id="427" r:id="rId6"/>
    <p:sldId id="434" r:id="rId7"/>
    <p:sldId id="428" r:id="rId8"/>
    <p:sldId id="431" r:id="rId9"/>
    <p:sldId id="443" r:id="rId10"/>
    <p:sldId id="322" r:id="rId11"/>
    <p:sldId id="385" r:id="rId12"/>
    <p:sldId id="435" r:id="rId13"/>
    <p:sldId id="453" r:id="rId14"/>
    <p:sldId id="454" r:id="rId15"/>
    <p:sldId id="436" r:id="rId16"/>
    <p:sldId id="437" r:id="rId17"/>
    <p:sldId id="452" r:id="rId18"/>
    <p:sldId id="388" r:id="rId19"/>
    <p:sldId id="440" r:id="rId20"/>
    <p:sldId id="451" r:id="rId21"/>
    <p:sldId id="441" r:id="rId22"/>
    <p:sldId id="447" r:id="rId23"/>
    <p:sldId id="445" r:id="rId24"/>
    <p:sldId id="442" r:id="rId25"/>
    <p:sldId id="389" r:id="rId26"/>
    <p:sldId id="392" r:id="rId27"/>
    <p:sldId id="481" r:id="rId28"/>
    <p:sldId id="448" r:id="rId29"/>
    <p:sldId id="390" r:id="rId30"/>
    <p:sldId id="444" r:id="rId31"/>
    <p:sldId id="391" r:id="rId32"/>
    <p:sldId id="449" r:id="rId33"/>
    <p:sldId id="455" r:id="rId34"/>
    <p:sldId id="393" r:id="rId35"/>
    <p:sldId id="394" r:id="rId36"/>
    <p:sldId id="456" r:id="rId37"/>
    <p:sldId id="457" r:id="rId38"/>
    <p:sldId id="458" r:id="rId39"/>
    <p:sldId id="395" r:id="rId40"/>
    <p:sldId id="459" r:id="rId41"/>
    <p:sldId id="460" r:id="rId42"/>
    <p:sldId id="461" r:id="rId43"/>
    <p:sldId id="462" r:id="rId44"/>
    <p:sldId id="463" r:id="rId45"/>
    <p:sldId id="396" r:id="rId46"/>
    <p:sldId id="465" r:id="rId47"/>
    <p:sldId id="464" r:id="rId48"/>
    <p:sldId id="397" r:id="rId49"/>
    <p:sldId id="421" r:id="rId50"/>
    <p:sldId id="422" r:id="rId51"/>
    <p:sldId id="470" r:id="rId52"/>
    <p:sldId id="466" r:id="rId53"/>
    <p:sldId id="471" r:id="rId54"/>
    <p:sldId id="472" r:id="rId55"/>
    <p:sldId id="473" r:id="rId56"/>
    <p:sldId id="398" r:id="rId57"/>
    <p:sldId id="399" r:id="rId58"/>
    <p:sldId id="400" r:id="rId59"/>
    <p:sldId id="401" r:id="rId60"/>
    <p:sldId id="474" r:id="rId61"/>
    <p:sldId id="487" r:id="rId62"/>
    <p:sldId id="402" r:id="rId63"/>
    <p:sldId id="403" r:id="rId64"/>
    <p:sldId id="423" r:id="rId65"/>
    <p:sldId id="475" r:id="rId66"/>
    <p:sldId id="482" r:id="rId67"/>
    <p:sldId id="405" r:id="rId68"/>
    <p:sldId id="406" r:id="rId69"/>
    <p:sldId id="476" r:id="rId70"/>
    <p:sldId id="424" r:id="rId71"/>
    <p:sldId id="425" r:id="rId72"/>
    <p:sldId id="407" r:id="rId73"/>
    <p:sldId id="477" r:id="rId74"/>
    <p:sldId id="478" r:id="rId75"/>
    <p:sldId id="479" r:id="rId76"/>
    <p:sldId id="480" r:id="rId77"/>
    <p:sldId id="483" r:id="rId78"/>
    <p:sldId id="484" r:id="rId79"/>
    <p:sldId id="485" r:id="rId80"/>
    <p:sldId id="486" r:id="rId81"/>
  </p:sldIdLst>
  <p:sldSz cx="9144000" cy="6858000" type="screen4x3"/>
  <p:notesSz cx="7302500" cy="9588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F0000"/>
    <a:srgbClr val="0066CC"/>
    <a:srgbClr val="FFFF00"/>
    <a:srgbClr val="FF6600"/>
    <a:srgbClr val="000000"/>
    <a:srgbClr val="00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349" autoAdjust="0"/>
  </p:normalViewPr>
  <p:slideViewPr>
    <p:cSldViewPr>
      <p:cViewPr varScale="1">
        <p:scale>
          <a:sx n="79" d="100"/>
          <a:sy n="79" d="100"/>
        </p:scale>
        <p:origin x="147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8.wmf"/><Relationship Id="rId5" Type="http://schemas.openxmlformats.org/officeDocument/2006/relationships/image" Target="../media/image65.wmf"/><Relationship Id="rId4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87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2.wmf"/><Relationship Id="rId4" Type="http://schemas.openxmlformats.org/officeDocument/2006/relationships/image" Target="../media/image11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1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image" Target="../media/image112.wmf"/><Relationship Id="rId7" Type="http://schemas.openxmlformats.org/officeDocument/2006/relationships/image" Target="../media/image156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5.wmf"/><Relationship Id="rId5" Type="http://schemas.openxmlformats.org/officeDocument/2006/relationships/image" Target="../media/image154.wmf"/><Relationship Id="rId4" Type="http://schemas.openxmlformats.org/officeDocument/2006/relationships/image" Target="../media/image135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35.wmf"/><Relationship Id="rId7" Type="http://schemas.openxmlformats.org/officeDocument/2006/relationships/image" Target="../media/image156.wmf"/><Relationship Id="rId2" Type="http://schemas.openxmlformats.org/officeDocument/2006/relationships/image" Target="../media/image112.wmf"/><Relationship Id="rId1" Type="http://schemas.openxmlformats.org/officeDocument/2006/relationships/image" Target="../media/image158.wmf"/><Relationship Id="rId6" Type="http://schemas.openxmlformats.org/officeDocument/2006/relationships/image" Target="../media/image160.wmf"/><Relationship Id="rId5" Type="http://schemas.openxmlformats.org/officeDocument/2006/relationships/image" Target="../media/image155.wmf"/><Relationship Id="rId4" Type="http://schemas.openxmlformats.org/officeDocument/2006/relationships/image" Target="../media/image15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6" Type="http://schemas.openxmlformats.org/officeDocument/2006/relationships/image" Target="../media/image166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image" Target="../media/image193.wmf"/><Relationship Id="rId7" Type="http://schemas.openxmlformats.org/officeDocument/2006/relationships/image" Target="../media/image197.wmf"/><Relationship Id="rId2" Type="http://schemas.openxmlformats.org/officeDocument/2006/relationships/image" Target="../media/image192.wmf"/><Relationship Id="rId1" Type="http://schemas.openxmlformats.org/officeDocument/2006/relationships/image" Target="../media/image183.wmf"/><Relationship Id="rId6" Type="http://schemas.openxmlformats.org/officeDocument/2006/relationships/image" Target="../media/image196.wmf"/><Relationship Id="rId5" Type="http://schemas.openxmlformats.org/officeDocument/2006/relationships/image" Target="../media/image195.wmf"/><Relationship Id="rId4" Type="http://schemas.openxmlformats.org/officeDocument/2006/relationships/image" Target="../media/image194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6" Type="http://schemas.openxmlformats.org/officeDocument/2006/relationships/image" Target="../media/image213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image" Target="../media/image222.wmf"/><Relationship Id="rId7" Type="http://schemas.openxmlformats.org/officeDocument/2006/relationships/image" Target="../media/image226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6" Type="http://schemas.openxmlformats.org/officeDocument/2006/relationships/image" Target="../media/image225.wmf"/><Relationship Id="rId5" Type="http://schemas.openxmlformats.org/officeDocument/2006/relationships/image" Target="../media/image224.wmf"/><Relationship Id="rId4" Type="http://schemas.openxmlformats.org/officeDocument/2006/relationships/image" Target="../media/image223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6" Type="http://schemas.openxmlformats.org/officeDocument/2006/relationships/image" Target="../media/image231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6" Type="http://schemas.openxmlformats.org/officeDocument/2006/relationships/image" Target="../media/image237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Relationship Id="rId4" Type="http://schemas.openxmlformats.org/officeDocument/2006/relationships/image" Target="../media/image239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wmf"/><Relationship Id="rId1" Type="http://schemas.openxmlformats.org/officeDocument/2006/relationships/image" Target="../media/image24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1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4" Type="http://schemas.openxmlformats.org/officeDocument/2006/relationships/image" Target="../media/image28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1.wmf"/><Relationship Id="rId1" Type="http://schemas.openxmlformats.org/officeDocument/2006/relationships/image" Target="../media/image26.wmf"/><Relationship Id="rId4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A1D50F20-87C6-4FD6-A9FF-D6C63C4F5C3B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3-10T04:02:24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10083 8338 66 0,'-5'0'82'0,"-2"0"-40"16,3 0-14 0,2 0 10-16,0-5-17 0,-1 0 1 15,3-4 17-15,0 3-32 0,0 0 1 16,0-1-3-1,0 0-4-15,0 3 8 0,0 0-6 16,0 1-3 0,0 0 2-16,0 3 1 0,0 0 2 15,0 0-5 1,0 0 1-16,0 0-3 16,0 0 2-16,0 0 0 15,0 0-2-15,0 0 4 16,0 0-2-16,0 0 0 15,0 0 5-15,0 0-3 16,-2 0-2-16,0 0 1 16,0 0 3-16,-3 0-2 0,3 0 3 15,-5 0-5-15,1 0 5 0,-5 0 0 16,-1 6-1 0,1 2 3-16,-5 0 7 15,1 1-10-15,-1 3 6 16,-1 2-1-16,-4 4-9 15,4 0 9-15,-3 2-9 16,-2-2 1-16,4 2 3 0,0 1-1 16,-1 0-3-1,2 0 0-15,-1 0 5 0,1 2-2 16,-2 0-3-16,4-1 0 16,-3 0 1-16,2 2 1 15,1-2-2-15,-1 3 0 16,1-4 4-16,-1 4-4 15,1 1 0-15,-4 2 0 16,2 0 1-16,-1 1 1 16,1 2-2-16,-4-1 0 15,3 1 4-15,1-2-1 16,-2 1-3-16,4-3 0 16,1 1 0-16,1-4 2 0,1 0-2 15,2-4 0 1,1 0 3-16,-5 3-3 0,6-4 0 15,-3 1 2 1,-3-2 4-16,1 2-4 0,4 0 2 16,-2-2 0-1,2-2 0-15,3-2 1 16,1-1-5-16,0 0 0 0,1-3-1 16,4 0 1-16,-3 0 0 15,1 3-1-15,2 0 3 16,-2 1-2-16,2 2 0 0,-2-1 0 15,0-1 0 1,-2-3 2-16,1 0-2 0,1-3 0 16,0-1 4-1,2 0-5-15,-2-4 1 16,2 2 0-16,0-4-2 0,0 4 3 16,0-4-1-16,-3 4 0 15,3-3 2-15,0 2-4 16,0-1 2-16,0 0 0 15,0-2-2-15,0 4 3 16,0-3-1-16,0-2 0 16,0 5 4-16,0-4-6 15,-2 3 2-15,2-1 0 16,0 0-1-16,0 0 2 0,0 0-1 16,0-1 0-1,0-1 3-15,0 2-4 0,0 1 1 16,-3-2 0-1,3 2-3-15,-2 0 4 0,2 0-1 16,-2-2 0 0,2 2 4-16,-2 1-6 0,0 1 2 15,0 3 0 1,0-1-2-16,2 2 2 0,-3-1 0 16,1-3 0-16,2-4 3 0,0 3-4 15,0-1 1 1,0-4 0-16,0 0-1 15,0 2 1-15,0-2 0 16,0 0 0-16,0 0 5 16,0 0-6-16,0 0 1 15,-2 0 0-15,2 0-2 0,0 2 2 16,0-2 0-16,0 0 0 16,0 2 5-16,0-2-5 15,0 0 0-15,0 0 1 16,-2 0 6-1,2 0-6-15,0 0 9 0,-4 0 8 16,3 0-12-16,-4 0 14 16,1 0-11-16,-2-9-7 15,-3 1 7 1,-1-5-8-16,2 1-1 0,-1 1 0 16,-1 2 7-16,2 4-7 0,-1-2 0 15,3 3 0 1,-2-2-2-16,0 0 3 0,1 2-1 15,1-5 0 1,1 3 4-16,-2 0-5 0,0-1 1 16,5 3 0-1,-2-3-2-15,2 4 3 0,0 1-1 16,-1-2 0-16,3 2 7 16,0-1-6-16,0 2-1 15,0-2 1-15,0 0-3 0,0 1 5 16,0-1-3-1,0 0 0-15,3-1 4 0,7 1-7 16,4 2 3 0,1-2 0-16,6 2 0 15,0-1 0-15,4 0 0 16,4 0-1-16,2-1 5 16,-2 2-6-16,3-6 2 0,-6 6 0 15,1-4-3 1,-4 1 3-16,-6 1 0 0,1 1 0 15,-7 2 4-15,1-3-4 16,-8 3 0-16,0 0 0 16,1 0-5-1,-5 0 5-15,2 0 0 0,-2 0-1 16,0 0 1-16,0 0-3 0,0 0 3 16,0 0 0-1,0 0-5-15,2 0 5 0,0 0 0 16,0 0 0-1,-2 0 3-15,0 0-4 0,3 0 1 16,-3 0 0 0,0 3-6-16,0 2 6 0,0 1 0 15,0 2-2 1,0 1 2-16,0 3 0 0,-3-2 0 16,-5 2 2-16,-5-1-5 15,-3 5 3-15,-1-3 0 16,-2 3 0-16,-3-2 4 0,-1 0-4 15,-1 0 0 1,2-2 0-16,-3 0-3 16,5-2 3-16,0 0-8 15,2-2-15-15,10-6-45 0,1 0-30 16,5-2-84-16</inkml:trace>
  <inkml:trace contextRef="#ctx0" brushRef="#br0" timeOffset="10756.405">5845 7110 52 0,'4'0'57'15,"-2"7"-48"1,-2 3-8-16,2 4-1 0,-2-1 0 15,3 5 0-15,-1 1 4 0,0 3-3 16,-2 0 5 0,0-2 10-16,0 0-5 0,0-3 10 15,0 0-4 1,2-5-5-16,-2-1 3 0,0-1-8 16,3 3 0-1,-3-1 0-15,0 3-6 0,0 4 3 16,2 5-1-16,-2 6 2 15,3 4 3-15,-1 5-7 16,-1 5 3-16,2 0 4 16,1 6-8-16,1-3 8 15,-1 4-7-15,0-5 1 16,4 0 3-16,-2-5-1 16,1-6-4-16,1 0 0 15,2-9 2-15,-1-2-1 0,-3-5-1 16,0-2 0-1,2-5 0-15,-6-3 1 0,2-2-1 16,-1-3 0 0,-3-3 3-16,2-1-3 0,-2 0 0 15,0 0 1 1,0-1-4-16,0-9 1 0,0-6-67 16</inkml:trace>
  <inkml:trace contextRef="#ctx0" brushRef="#br0" timeOffset="14922.1996">5856 7099 128 0,'0'0'44'0,"2"0"-37"0,12 0-3 16,1 0 6 0,7 0-3-16,10 0 11 0,1 0-7 15,7 4-8 1,4-1 16-16,11 1-10 0,2 0 1 15,12-1 3-15,9-2-5 0,7 1 7 16,6-2-6 0,3 2-8-16,-1 0 7 0,-1 2-7 15,-5 0-1 1,0 2 1-16,-1 0 3 0,1-1-4 16,2-1 0-1,0-3 0-15,-2-1 0 0,3 0 0 16,-3 0 0-1,-1 0 0-15,-2-10 1 0,4-3-1 16,-1-1 0-16,-2 0 1 16,1-1-3-16,-1 1 2 15,0 4 0-15,-6 2 1 16,0 1 1 0,-4 2-2-16,-7 1 0 0,-7 4 1 15,-2-2-4-15,-6 0 3 16,1 0 0-16,-3-2 0 15,2-2 3-15,3 0-3 0,0-2 0 16,0 1 0 0,0 1 0-16,-2-3 0 0,0 3 0 15,2 0-2 1,-2-3 5-16,2 1-3 0,1-5 0 16,5 1 0-1,4-5-2-15,5 3 2 0,2-3 0 16,1 0-1-1,1 4 3-15,-1 3-2 0,-5 0 0 16,-2 3 1-16,-3 6-3 0,-1-4 2 16,-3 4 0-1,-2-4-2-15,-2 1 6 0,0 1-6 16,-4-4 2 0,2 1 0-16,0 2 1 0,-4 0-1 15,6 0 0 1,-2 3-2-16,2 1 4 15,-3-2-2-15,3-1 0 0,-3 3 1 16,1-1-3-16,-1-4 2 16,-2 4 0-16,3-4-2 15,4 4 5-15,1-4-3 16,5 4 0-16,0 1 0 16,7 0-3-16,0 0 3 15,3 0 0-15,0 0-1 16,2 0 3-16,-3 0-2 15,3 0 0-15,-3 0 1 16,1 3-2-16,-2 3 1 0,-6 3 0 16,1 1 0-1,-3-2 1-15,-1 2-1 0,-3-3 0 16,0 3 1 0,3-5-3-16,-1-1 2 0,-4 0 0 15,0-2-1 1,-2-2 4-16,-3 0-3 0,-4 0 0 15,0 0 0-15,-2 0-1 0,4 0 1 16,0 0 0 0,0 0-2-16,1 0 4 0,-1 0-2 15,0 0 0 1,1 0 0-16,1 0-1 0,0 0 1 16,5 0 0-1,3 0-1-15,-1 0 3 0,0 2-2 16,0 1 0-1,-2 4 1-15,-4-1-3 0,-1 4 2 16,-6-3 0-16,-3 4-1 16,-1-1 2-16,-1-1-1 15,-2-2 0-15,1-4 2 16,-2 1-3-16,3-1 1 16,-1-1 0-16,1-2-2 15,-2 1 5 1,1 2-3-16,-1-1 0 0,-3 2 1 15,3 0-3-15,-1 2 2 0,-2 0 0 16,4 2-2 0,3-1 4-16,-2 2-2 0,2-1 0 15,4 0 1 1,3 1-2-16,0 0 1 0,-2-1 0 16,5 0-2-1,-6 0 4-15,-1 0-2 0,-4 1 0 16,-6-2 2-1,-4-1-4-15,-3 2 2 0,-4 1 0 16,-1-2-2-16,-2 1 4 16,0 0-2-16,4-2 0 15,2 2 2-15,0-2-3 0,0 1 1 16,-2-2 0 0,-2-1-1-16,-6 1 3 0,-3-2-2 15,-3 2 0 1,-1-1 3-16,-1 0-6 0,1-1 3 15,-2 1 0-15,3 0-2 16,3 0 3-16,2 1-1 16,2-1 0-16,3 0 2 15,1-3-3-15,-2 4 1 16,3-4 0-16,-3 1-2 16,-2 1 4-16,0-1-2 15,-2-2 0-15,-1 1 3 16,2-1-5-16,-4 3 2 15,1-3 0-15,-2 0-2 16,3 1 4-16,-4-1-2 0,1 0 0 16,-3 0 3-1,-3 3-6-15,2-3 3 0,-6 2 0 16,1 2-2 0,-1 0 3-16,-2 1-1 0,0 4 0 15,3 1 1 1,-3 4-3-16,1 2 2 0,1 1 0 15,-2 2-1-15,0 2 2 0,1-2-1 16,-1 6 0 0,-2-4 4-16,0 5-3 0,0 2-1 15,0 3 0 1,0 2 1-16,0 2 2 0,-2 1-1 16,-7 1 3-1,-1 1-4-15,2 1 8 0,-1-5-8 16,3 2 1-1,0-3 5-15,4 0-6 0,0-1 1 16,-1 1-1-16,2-2 1 16,-4 6 1-16,1-3-3 15,0 3 0-15,-1 1 3 16,0-1 1-16,1-1-2 16,-3-2-1-16,1 1 2 15,2-6 1-15,-4 0-4 16,2-3 0-16,-1-2 1 15,3-2 1-15,-3-5-2 16,0 0 3-16,3-3-1 16,-3-2 4-16,1-2-6 0,0-2 0 15,3 0 5 1,-4-2-5-16,2-2 4 0,-3 0-3 16,-1 1 0-1,-1 0 7-15,-5-4-6 0,-1 2-1 16,-5-3 13-1,-6 0-13-15,-4 0 7 0,-5 0-5 16,-7 0 1-16,-3 0-1 0,-3 0-3 16,-7 0 0-1,-2 0-1-15,-5 0 3 0,1 0-2 16,-3 0 0 0,1 0 3-16,1 0-4 0,1 0 1 15,0 0 0 1,6 0-1-16,0 0 3 0,5 0-2 15,2 0 0 1,1 0 2-16,0 0-3 0,-1-4 1 16,-4-2 0-16,-3 0-2 15,-6-2 4-15,-3 2-2 16,-1-2 0-16,1-2 2 16,0-1-4-16,2 2 2 15,1-1 0-15,0-4-3 16,-5 2 6-16,-2-1-3 15,-6 2 0-15,-4 1 1 16,1 0-2-16,-2 1 1 0,-3 3 0 16,1 5-3-1,0-2 5-15,1 2-2 0,6 1 0 16,5 0 2 0,8 0-3-16,11 0 1 0,6 0 0 15,4-3-2 1,5 2 3-16,-7-4-1 0,1 4 0 15,-10-2 3 1,-3-1-4-16,-3 3 1 16,-4 1 0-16,-3-2-2 0,3 2 2 0,0 0 0 15,1 0 0 1,6 0 1-16,-1 0-1 0,0 0 0 16,2 0 0-1,1 0-2-15,2 0 2 0,-1 0 0 16,2-3 0-1,0 3 4-15,2 0-5 0,3 0 1 16,3 0 0 0,1 0-3-16,3 0 3 0,1 0 0 15,3 0 0-15,-3 0 2 0,-4 5-2 16,1-1 0 0,-2-3 0-16,-1 3-1 0,1-2 2 15,2 1-1 1,2-3 0-16,0 0 4 0,5 0-5 15,-1 0 1 1,1 0 0-16,0 0-2 16,-3 0 2-16,-2 0 0 0,-4 4 0 15,-3 1 2 1,-4 4-3-16,2-2 1 0,-2 2 0 16,4-2-3-16,3 2 3 15,7-1 0-15,-3 2-1 16,3-3 5-16,-4 4-4 15,-1-3 0-15,0 0 0 16,-7 1-2-16,-1-4 2 16,-4 1 0-16,-4 2 0 15,0-2 2-15,4-2-2 0,0 2 0 16,7-2 1 0,3 0-3-16,2 0 2 0,2-1 0 15,-2-2-1 1,-2 0 4-16,-6-1-3 0,0 0 0 15,-11 0 0 1,2 0-1-16,-5 0 1 0,-5 0 0 16,0 3-1-16,-3 0 6 0,2 0-7 15,-3 0 2 1,2 2 0-16,1-3-2 0,6 0 2 16,7 2 0-1,3 0 0-15,7 0 2 16,5 0-2-16,1 5 0 15,-4-2 0-15,-2 1-3 16,-8 0 3-16,-5 2 0 16,-7 0-1-16,-4-1 4 0,-6 0-3 15,-3-1 0-15,0-2 0 16,0 2-2-16,-1-1 2 16,2-3 0-16,4-2-1 15,3-1 4 1,5 1-3-16,3-2 0 0,4 0 1 15,0 0-2 1,3 0 1-16,1 0 0 0,0 0 0 16,3 0 5-16,-2 0-5 0,2 0 0 15,-3 0 0 1,1 0-2-16,-3-2 2 0,0 1 0 16,3 1-3-1,-3 0 6-15,1 0-3 0,1 0 0 16,0 0 1-1,1 0-2-15,2 0 1 0,4 0 0 16,3 0-3 0,4 0 7-16,3 0-4 15,2-6 0-15,1 1 1 0,1-1-2 16,0-2 1-16,-3 0 0 16,1-1-3-16,-2 1 9 0,2-3-6 15,-1 1 0 1,3 0 0-16,4 2-2 0,2 1 2 15,2 0 0 1,2-1-2-16,0 4 6 0,-2-2-4 16,1 0 0-1,-3 0 1-15,3 0-3 0,-1 2 2 16,1-2 0 0,-1 2-2-16,3 0 7 0,2 0-5 15,0 0 0-15,0 0 0 16,4 2-3-16,1-2 3 15,1-1 0-15,1 4-1 16,-1-1 5-16,1-1-4 16,1 2 0-16,4-1 1 15,-1-1-2-15,1 3 1 16,0-1 0-16,0 1-2 0,1 0 6 16,3 0-4-1,-1 0 0-15,0-1 1 0,1-2 2 16,2 1-2-16,0 0 0 15,-3-2 11-15,3 2-11 16,0-2 9-16,0 2-5 16,0-2-3-1,2 2 7-15,-3-3-9 0,3 2 0 16,0-1 1-16,0-2 5 16,0 0-6-16,0-1 0 15,0 0 2-15,0 0-2 16,0 2 0-16,0-1 0 15,0 0-3-15,0 1 7 0,-2-2-4 16,2-4 0 0,0 0 2-16,0-5-3 0,0-8 1 15,0-5 0 1,0-4-3-16,0-2 3 0,9 3-2 16,2 2-2-1,0 8-20-15,-6 6-14 0,-5 10-35 16,0 3-25-16,0 3-150 0</inkml:trace>
  <inkml:trace contextRef="#ctx0" brushRef="#br0" timeOffset="21070.2809">7527 8149 118 0,'0'-4'41'0,"0"2"-21"16,0 0-5-1,0 0 8-15,0 2-8 0,0-3-2 16,0 3 1-16,0-4-5 16,0 3 7-16,0-5 1 15,0 0-7-15,-5 0 9 0,1-2-8 16,-1 0 4 0,1-3-2-16,0 4-10 0,-3-3 11 15,5 0-4 1,-4 0-9-16,5-3 14 0,-1 3-9 15,-3-1 0 1,3-1 2-16,0-3-6 0,0-1 2 16,2 1-1-1,-2-4-2-15,2-1 5 0,0-4-4 16,-2 0-2-16,2-2 2 16,0-2 4-16,0-2-6 15,0 0 0-15,0 0 1 16,0 3-4-16,0 2 3 15,0 3 0-15,0 2-3 16,0 1 9-16,0 3-6 16,0 2 0-16,0 0 0 0,2 1-3 15,0 0 3-15,-2 3 0 16,2 1-1 0,0-4 4-16,0 4-3 0,0-4 0 15,1 2 1 1,-3 0-3-16,2-1 2 0,-1 4 0 15,2 0-4 1,-3 0 9-16,3 5-5 0,-1-3 0 16,1-1 1-1,-3 3-4-15,2-2 3 0,-2 0 0 16,2 0-1-16,0 2 4 0,0 0-3 16,0 0 0-1,0 1 1-15,1 3-5 16,-3-3 4-16,0 3 0 15,2 0-3-15,0 0 3 16,5 0-2-16,2 0 1 16,4 0-1-16,3 0-2 0,3 0 4 15,6 0 0-15,2 0-2 0,4 0 5 16,0 0-3 0,7 0 0-16,1 0 1 15,0 0-4 1,3 0 3-16,-1 0 0 0,-3 0 0 15,0 0 3 1,-3 0-3-16,3 0 0 0,-2 0 1 16,2 4-2-16,-1 2 1 15,1-2 0-15,0 2-1 0,0 2 1 16,-2-2 0-16,-3 2 0 16,1-1 2-1,-3 0-4-15,0-2 2 0,-4 2 0 16,2-3-1-16,-2 1 4 15,0-4-3 1,-2 3 0-16,2-2 2 16,0 0-4-16,-2-2 2 0,2 2 0 0,0 1-2 15,-3-3 5 1,0 1-3-16,1 1 0 0,-3 3 2 16,3-4-5-1,-4 3 3-15,2-2 0 0,2 2-2 16,0-1 5-1,-2-2-3-15,2-1 0 0,0 0 1 16,-1 0-2 0,-1 0 1-16,-1 0 0 0,-4 0-2 15,-1 0 4 1,0 0-2-16,0 0 0 0,-4 0 2 16,2 0-4-16,-1 0 2 15,5 0 0-15,-4 0-2 16,-1 0 5-16,5 0-3 15,-3 0 0-15,-1 0 2 16,1 0-4-16,-1-1 2 16,-1-2 0-16,-1 1-3 15,0 0 5-15,1 0-2 16,-3 1 0-16,3-3 2 0,-1 2-4 16,3-3 2-1,-1 1 0-15,3 0-2 0,-3 0 4 16,1 1-2-16,-1 0 0 15,2 1 3-15,-7-2-6 16,3 2 3 0,-3 0 0-16,1-1-1 0,-5 3 1 15,2-1 0 1,-2 1 0-16,1-2 2 0,-3 2-5 16,2 0 3-16,-1 0 0 0,2 0-3 15,0 0 4 1,3 0-1-16,0 6 0 0,1 7 1 15,0 1-4 1,0 1 3-16,-2 1 0 0,0 3-3 16,-3 0 4-1,-1 2-1-15,0-2 0 0,-3 3 2 16,-2 0-4 0,0 1 2-16,0 1 0 0,0 0-1 15,0-1 3-15,0 0-2 0,0 2 0 16,0 0 3-1,-5-1-5-15,1-2 2 16,-1 2 0-16,3-2-2 16,2 0 4-16,-2 0-2 0,2 0 0 15,0 1 2 1,0-2-4-16,0 4 2 16,0-2 0-16,0 2-1 0,0-4 3 15,0 2-2 1,-4-4 0-16,4-2 1 0,0-3-2 15,0-1 1-15,-1-5 0 16,1-1-2-16,-2-4 4 16,2 0-2-16,-2-3 0 15,2 2 2-15,-4-2-1 16,-1 2-1-16,-4 0 0 16,-4 2 6-16,-7 2-2 15,0 0 3-15,-7 2-4 0,-3 2 0 16,0 0 0-1,-1 0-3-15,-3 1 0 0,-1-2-1 16,-4 0 4 0,-5 1-3-16,-1-2 0 0,-3-3 4 15,-6 1-5 1,0 0 1-16,-3-1 0 0,1-4-2 16,-2 2 5-16,2-1-3 0,0-1 0 15,3 2 2 1,0-2-3-16,1 2 1 0,3-3 0 15,3 0-4 1,1 0 8-16,0 0-4 16,3 0 0-16,2-4 3 15,-2-6-3-15,0-5 0 16,-1 1 0-16,-1-1-2 0,1-2 4 16,1 2-2-1,0-2 0-15,1 3 3 0,3 2-5 16,3-1 2-16,1 3 0 15,3 2-3-15,2-1 4 16,4 1-1-16,3 0 0 16,3 1 3-16,0 0-3 15,3 2 0 1,1 0 0-16,2 1-1 0,-3 0 2 16,1 2-1-16,-1 2 0 0,-1 0 3 15,1 0-5 1,-4 0 2-16,0 0 0 0,2 0-2 15,-2 0 4 1,2 0-2-16,3 0 0 0,3 0 3 16,3-2-1-1,3 0-2-15,2 2 0 0,0-2 3 16,2 2-2-16,0 0-1 0,2 0 0 16,-2 0 2-1,2 0-4-15,0 0 2 16,0 0-13-16,6 0-16 15,6 0-51-15,3 0 2 16,8 0-52-16</inkml:trace>
  <inkml:trace contextRef="#ctx0" brushRef="#br0" timeOffset="22600.5228">8596 8312 137 0,'0'-6'31'15,"0"1"-15"-15,0 4-6 0,0 1 14 16,-2 0 0-16,-4 0-12 16,-1 0 1-16,-3 0-10 15,2 0 4-15,-2 1 4 16,0 11-7-16,-4 4 6 16,2 5-8-16,-2 1-2 0,-1 2 8 15,-4 4-7 1,4-1 1-16,-3 2 2 0,2 1-3 15,1 0 4 1,2 2-5-16,1 4 2 0,-1 0 1 16,1 2-2-1,4 1-1-15,-1-2 1 0,3 4 2 16,-2-3-2 0,2 0-1-16,1 0 2 0,-1-2-1 15,-3 0-1-15,2-2 0 0,0 0 2 16,1-1 1-1,2-6 0-15,-3 2-3 0,2-5 1 16,0 0 0 0,3-2-1-16,0 0 0 15,0 0 0-15,0 0 5 16,2-1-5-16,0-4 0 16,-2 1 0-16,2-3-1 0,0-1 1 15,0-3 0-15,0 2 1 16,-2-1 2-16,2-1-3 15,0 4 0 1,0 0 1-16,0 2-1 0,-3-2 0 16,3 1 0-1,-2 3 2-15,0-2 1 0,-1 0-3 16,1-3 0 0,2 2 1-16,-2-5-1 0,2 0 0 15,-3-1 0-15,3-6-1 0,0 0 6 16,0-2-5-1,0-2 0-15,0 0 1 0,0 0 0 16,0 0 0 0,0 0 0-16,0 0 5 0,0 0-5 15,0 0 4 1,0 0-5-16,0 0 2 0,0 0-4 16,0 0 2-16,0 0 0 0,0 0 0 15,0 0 3 1,0 0-1-16,0 0 5 15,0 0 3-15,0 0 24 16,0 0-21-16,0 0-3 16,0 0 1-16,-2 0-9 15,0 0 2-15,0-6-4 0,-2 0 1 16,-1-2 0 0,-1-3-1-16,-4-2 0 0,0 1 0 15,-1-2 3-15,1 0-3 16,-1 0 0-16,3 4 1 15,0 2-4-15,4-1 3 16,2 8 0 0,0-4-1-16,2 5 3 0,0-1-2 15,0 1 0 1,0 0-2-16,0 0-1 0,6 0 1 16,17 0-2-16,6 0-1 0,4 0 8 15,0 0-3 1,3 0 0-16,-7 0 0 0,-4 0-1 15,-7 0 1 1,-5 0 0-16,-5 1-2 0,-2 4 3 16,-4-2-1-1,0 1 0-15,-2 1-1 0,0-1-4 16,0 4 5 0,0-2 0-16,0 3-3 0,0 3 5 15,-16 5-2-15,-7-1 0 16,2 1 1-16,-4 2-2 15,-2 3 1-15,-2 0-7 16,2 2-1-16,-2 2-33 16,14-14-5-16,-3 1-25 0,3 0-51 15</inkml:trace>
  <inkml:trace contextRef="#ctx0" brushRef="#br0" timeOffset="23330.7045">7630 9760 194 0,'6'-13'26'16,"1"5"-22"-1,-7 8 3-15,0 0-4 0,0 0 8 16,0 12-10-16,0 8 1 16,0 9 1-16,-5 4 1 15,-1 6 1-15,1 7 5 16,1 4-9-16,2 4 5 16,0 0 1-16,2 2-6 0,-3 2 9 15,3 1-8 1,-3 1-2-16,3 0 4 0,0-3-2 15,-2 0 0 1,2-5 6-16,-2-1-7 0,0-5 4 16,0 0-3-1,0-4 0-15,-3-5 6 0,3-1-7 16,2-9 5 0,-2-3-3-16,2-8-2 0,0-4 5 15,0-3-6-15,0-3 0 0,0-4 2 16,0-2 1-1,0 0-3-15,0-8 2 0,0-19-2 16,4 7-19 0,1-4-86-16,-1-2-93 15</inkml:trace>
  <inkml:trace contextRef="#ctx0" brushRef="#br0" timeOffset="25464.5197">7690 9743 166 0,'0'0'12'15,"0"0"-8"-15,8 0 4 0,11 0 11 16,4 0 12-16,4 0-7 15,4 0-14-15,6 0 17 16,1 0-9-16,1-4-7 16,5 0 4-16,2 0-12 15,-2 2 5-15,1-1 1 0,-1 3-9 16,-1 0 10 0,-3 0-5-16,-1 0-5 0,2 0 4 15,-1 0-2-15,2 0-2 16,1 7 1-16,1-1 2 15,0 0 0-15,4-4-3 16,-1 2 1-16,-3-4 4 16,3 0-2-16,-5 0-2 15,-2 0-1 1,-5 0 3-16,-1 2-3 0,-7 2 0 16,-3 1 0-1,-1 1-4-15,-6-3 4 0,1 4 0 16,1-6 0-16,-2 3 3 0,1-4-2 15,1 2-1 1,4-2 0-16,2 0 7 0,-3 0-6 16,0 0 1-1,-2 2-2-15,-1 3 4 0,-2-1-6 16,-3 0 2 0,-1-1 0-16,0 1-4 0,1 2 5 15,-2-1-1-15,2 1 0 16,1-1 3-16,4 2-3 15,-2-1 0-15,3-1 0 0,1-1-3 16,-2 1 3 0,2-4 0-16,-1 1 0 0,-1-2 4 15,0 0-4 1,3 0 0-16,-2 0 0 0,2 0-1 16,1 0 2-1,-2 0-1-15,0 0 0 0,-1 0 2 16,-3 0-3-16,-1-3 1 15,-3 3 0 1,-1-2-2-16,-3-1 2 0,-3 3 0 16,-5 0-2-1,5-1 5-15,-6-2-3 0,2 3 0 16,-2 0 0-16,0 0-4 16,0 0 4-16,0 0 0 15,0 0 0-15,0 0 1 0,0 12-2 16,0 5 1-16,0 3 0 15,0 3 1-15,0 4 1 16,0-1-2 0,0 3 3-16,0 4-1 0,-4-1 4 15,-3 1-6 1,-2-1 1-16,3 1 3 0,-4-1-1 16,6-2-3-1,0 2 5-15,-1 1-5 0,3 0 8 16,0 0-7-16,2 1 1 0,-2 1 1 15,0 1-2 1,2-7-1-16,-3-1 0 0,-1-1 5 16,3-4-5-1,-1-2 0-15,0-2 0 0,-2 0 0 16,2-3 0 0,-1-1 0-16,-1 0 0 15,2-3 4-15,0-2-4 0,-1 0 0 16,-2 0 1-1,3-2 0-15,-2 2-1 0,0 2 0 16,-3-1 0-16,1 2 5 16,-2 1-5-16,2 2 0 15,-1-2 0-15,1 2 0 16,-2-2 0-16,2 0 0 16,-1-2 0-16,1 0 5 15,-1 0-4-15,0-2-1 16,0 3 0-16,1-4-2 0,0 2 3 15,-1-2-1 1,2-2 0-16,3-3 4 0,-1-3-3 16,3 2-1-1,0-3 1-15,-2 0 6 0,0 0-3 16,0 0 8 0,-2 0 9-16,-3 0-11 0,0 0 9 15,-4 0-15-15,0 0-3 0,-3 0 0 16,-3-4-1-1,-3 0 0-15,-3 0 0 0,-4-1 3 16,-1 1-3 0,-3 3 0-16,-6-4 0 15,0 2-3-15,-5-2 3 16,-1 4 0-16,1 1-1 16,-2-3 3-16,1 3-2 15,3 0 0-15,0 0 0 0,1 0-3 16,4 0 3-16,2 0 0 15,-1 0-2-15,1 0 6 16,-2 0-4-16,-1 0 0 16,-5-4 0-16,4-2-1 15,-3-2 1-15,2 3 0 16,2-4-1 0,2 3 4-16,5-2-3 0,2 2 0 15,2 0 2 1,4 2-5-16,-1-2 3 0,0 1 0 0,0-1-1 15,-1 2 5 1,-2-3-5-16,-4 3 1 16,0 0 0-16,0 0-2 15,-2 0 2-15,0 0 0 0,5-1-1 16,-1 2 5-16,2-1-4 16,3 0 0-16,-1 1 1 15,4-1-4-15,-2-1 3 0,4 1 0 16,-1 0-1-1,0 2 4-15,0 0-3 0,0-2 0 16,-1 2 0 0,-2-2-1-16,3-1 1 0,-1 1 0 15,3 1-2 1,1-1 7-16,3 1-5 16,1-2 0-16,2 1 0 0,3 2-1 15,-1 0 1 1,0-2 0-16,1 2-2 0,-3 0 4 15,1 0-2-15,-2-2 0 16,1 1 2-16,-1 2-5 16,0-2 3-16,1 3 0 15,3 0-1-15,0 0 2 16,-1 0-3-16,3 0 2 16,0 0 0-16,2 0-3 15,-2 0 3-15,-1 0 0 0,0 0-3 16,3 0 3-1,-2 0-1-15,1 0 1 0,-1 3-17 16,4-2 0 0,0-1-30-16,0 0-24 15,0 0-19-15,0 0-82 16</inkml:trace>
  <inkml:trace contextRef="#ctx0" brushRef="#br0" timeOffset="29239.8431">12839 8141 188 0,'-7'-6'14'0,"1"0"-9"16,4 2 1-16,-4 1 12 15,4-1 5-15,0-1-9 0,-2-1-1 16,1 2-9-1,-1-2 11-15,0 0 10 0,-4 0-10 16,2-3-1-16,-2 0-8 16,1-1-2-16,0-2 18 15,-2-2-19 1,2 0 9-16,-1-2-2 0,3-3-3 16,0 0 5-1,1-3-10-15,4 2-1 0,0-2 6 16,0 4-3-16,0-3-4 0,0 5 1 15,2 4 2 1,10-2-1-16,-4 2-2 0,5 0 0 16,-1 0-1-1,3 0 3-15,1-1-2 0,1 3 0 16,4-3 4 0,-3 1-6-16,1 0 2 15,4 1 0-15,-5-2-2 0,2-1 3 0,0-1-1 16,0 0 0-1,2-3 4-15,3-2-5 16,-1-1 1-16,1 4 0 16,-1-2-4-16,1 4 5 15,-1 0-1-15,-1 1 0 16,-4 4 3-16,0-2-5 0,1 5 2 16,-3-6 0-1,1 4-2-15,0-2 2 16,2 1 0-16,0-2 0 0,2 2 4 15,1 0-6 1,-2 2 2-16,3-1 0 0,-3 2-3 16,0-1 4-1,1 2-1-15,0 0 0 0,1 0 2 16,3-1-3 0,-1 1 1-16,2 1 0 0,-4-1-2 15,2 2 2-15,-2 0 0 0,-3 2 0 16,-5 0 3-1,1 0-4-15,-1 2 1 16,-1 0 0-16,-1 0-3 16,6 0 3-16,-2-2 0 15,3 2 0-15,3-2 3 16,-2 0-4-16,4 2 1 0,0 0 0 16,2-2-3-1,-6 2 4-15,2 0-1 0,-3 0 0 16,-3 0 2-16,2 0-3 0,-1 0 1 15,-1 0 0 1,3 0-2-16,-2 0 2 0,4 0 0 16,1 0 0-1,2 0 3-15,-2 0-3 16,2 0 0-16,0-2 0 16,-1 2-4-16,3 0 5 15,-3 0-1-15,1 0 0 0,2 0 2 16,-1 0-2-1,3 0 0-15,-2 0 0 0,0 0-2 16,0 0 2-16,-1 0 0 16,-1 0-1-16,-5 0 4 15,3 0-3 1,-2 0 0-16,0 0 0 0,1 0-4 16,2 0 4-1,3 0 0-15,0 0 0 0,2 0 3 16,0 0-3-16,0 0 0 0,0 0 0 15,0-2-3 1,-1-2 3-16,2 1 0 0,-1 2 0 16,-2-2 3-1,-4 1-3-15,4 1 0 0,-2 1 0 16,0 0-3 0,-1-2 3-16,0 2 0 0,-1 0-1 15,-1 0 6-15,1 0-6 16,-4 0 1-1,2 0 0-15,-1 0-2 0,-5 0 2 16,1 0 0-16,-1 0 0 16,-4 0 0-16,1 0-2 15,-1 8 2-15,-3 0 0 16,2 4-6-16,1 2 6 0,-1 2 0 16,4 0-1-1,-1 2 3-15,-1 2-2 0,1-2 0 16,1 2 0-16,-6-4-2 15,3 1 2 1,-4-4 0-16,0 0 0 0,0-2 1 16,-3-3-1-1,0 3 0-15,-2-4 1 0,3 2-4 16,-3-1 4 0,1-1-1-16,1 3 0 0,-1-1 2 15,1 1-2-15,0 0 0 0,0 2 1 16,-1-5-4-1,3 4 3-15,-3-1 0 0,2 0-1 16,-3-2 4 0,0 2-3-16,0 0 0 0,0 2 1 15,0-2-4 1,1 2 3-16,-3-3 0 0,0 2-1 16,0-1 5-1,0 0-4-15,0 0 0 0,0 0 0 16,0 2-3-16,0-2 3 15,0 1 0-15,0-2 0 16,0 1 3-16,0 2-3 0,0-2 0 16,0 2 0-1,0 2-3-15,-3-1 3 0,-1 1 0 16,-2-2-1 0,-2-1 4-16,-1 3-3 15,1 1 0-15,-6-1 0 0,1 1-2 16,-5 4 2-1,-2-2 0-15,-2 6-1 0,-3-3 3 16,-2 3-2 0,0-4 0-16,4 1 1 0,-4-2-4 15,-1-2 3-15,2 0 0 16,-4 0 0-16,2-2 2 16,-1 0-2-1,-2 1 0-15,-3-4 0 0,-1 1-2 16,-1-1 2-16,-1-1 0 15,-4-1-3 1,1 1 2-16,0-2 1 0,3 2 0 16,0-1 1-16,4-3-4 15,0 0 3-15,1-1 0 0,0 2 0 16,2-1 2 0,-3-1-2-16,-3 4 0 0,1-3 1 15,-3 0-3-15,-5 0 2 0,1 0 0 16,-1-3-1-1,1 2 4 1,0-1-3-16,4 0 0 0,2 0 2 16,1-3-6-16,3 4 4 0,1-1 0 15,2 2-1 1,-2 0 4-16,4 0-3 16,-2 2 0-16,2-4 0 15,-1 2-1-15,4-3 1 0,-1-2 0 16,0-1-1-1,6 0 6-15,-2 0-5 0,3 0 0 16,0 0 1 0,1 0-2-16,-4 0 1 0,0 0 0 15,-4 0-1 1,-2-1 3-16,0-2-2 0,0 1 0 16,0-2 1-16,2 2-3 15,1-4 2-15,0 2 0 16,2-2-1-16,0 2 4 15,2-1-3-15,-1 2 0 16,0 0 1-16,-2 2-3 16,-4-1 2-16,-2 2 0 15,-4 0-2-15,-5 0 4 16,0 0-2-16,0 0 0 0,5 0 1 16,2 0-2-1,6-4 1-15,3 0 0 0,4-2-1 16,3-1 4-1,1 2-3-15,1-4 1 0,-1 0 1 16,3-4 5 0,-3-2-7-16,2-4 1 0,1-1 10 15,-1-4-11 1,1-2 7-16,5-1 1 0,-1-4-8 16,2 1 10-16,1 1-10 0,-1 4 0 15,3 0-1 1,0 4 4-16,0 1-3 0,2 4 0 15,-2 2 1 1,2 3-4-16,-2 3 3 0,2 4-7 16,0 4-3-1,0 0-23-15,0 0-2 0,0 0-12 16,0 0-21-16,2 0-1 16,2 0-43-16</inkml:trace>
  <inkml:trace contextRef="#ctx0" brushRef="#br0" timeOffset="31670.4893">13451 8556 14 0,'3'-6'165'15,"-1"0"-149"-15,-2 0-9 0,2 5-5 16,-2-4 25-16,2 3-13 15,-2 0-4-15,0 0-1 16,0 2 1-16,0 0 8 16,0 0 2-16,0 0-18 15,0 0 4-15,0 0-2 16,0 0-3-16,0 0 6 16,-2 0-6-16,-11 0 2 0,-3 0 6 15,-1 2-9 1,-4 4 11-16,-1 0-8 0,-5 3-3 15,0-2 4 1,-4-1-2-16,2 2-2 0,-1 0 1 16,-5-2 2-1,2 1 2-15,4-4-5 0,-2 2 0 16,2-4 6-16,5 0-4 0,1-1 1 16,1 0 3-1,5 0-6-15,-4 0 11 16,1 0-10-16,0 0 0 15,-2 0 2-15,-3 3-1 16,0-1-2-16,2-2 0 16,-4 2 2-16,0-2-3 0,-2 2 1 15,0-2 0 1,2 0 0-16,-4 3 2 0,2 1-2 16,-7-3 0-16,5 5 2 15,-4 2-4-15,-1 1 2 16,3 0 0-16,-4 1-2 15,6 2 4-15,0 1-2 16,2-4 0-16,0 4 3 16,3-2-3-1,-3 2 0-15,-2-1 0 0,2 2 3 16,-2 0-2-16,-3 2-1 0,1 0 0 16,-1 0 4-1,0 0-4-15,3 0 0 0,2-2 0 16,0 0-1-1,3-2 2-15,-1 0-1 0,3 0 0 16,-1-2 3 0,0 0 0-16,2 0-3 0,-2-2 0 15,-2 2 1 1,-2 2 1-16,0-2-2 0,0 0 0 16,-2 1 2-16,2 1-2 15,2-2 0-15,2-3 0 16,4 4 0-16,-4-1 0 0,4-3 0 15,2 4-1 1,-1-3 6-16,-1 2-6 0,4-2 1 16,1-1 0-1,1 2-1-15,1 1 1 16,-1-3 0-16,1 4 0 0,3 1 5 16,-2 0-5-1,-1 2 0-15,3 0 0 0,-3 0-1 16,6 2 2-16,-3-4-1 15,1 0 0-15,2 0 3 16,1 0-4 0,1-4 1-16,-2 3 0 0,4 0-1 15,-2-1 2 1,-1 0-1-16,1 3 0 0,1-4 3 16,0 3-4-16,1-2 1 0,-1 0 0 15,3 0-2 1,-2 1 3-16,2-4-1 0,0 1 0 15,0 0 1 1,2 1-1-16,-5 0 0 0,5 1 0 16,-3-2-2-1,1 5 3-15,0-3-1 0,0 2 0 16,-1-2 2-16,1-2-3 0,0 2 1 16,0-2 0-1,0 0-2-15,0-1 3 0,2 2-1 16,-2-3 0-1,2 2 3-15,-3-4-3 16,3 0 0-16,0-3 0 16,0 2-1-16,0-1 3 0,0-2-2 15,0 0 2 1,0 0 1-16,0 0 4 0,0 0-2 16,0 0-1-16,0 0 11 15,0 0-14-15,0 0 7 16,0 0 8-16,0 0-9 15,0 0 11-15,0 0-9 16,0 0-6-16,0 0 9 16,0-2-12-1,0-6 4-15,0 0 2 0,0-2-5 16,0 1 9-16,0 0-9 16,0-2 1-16,0 2 0 15,0-1-2-15,0 2 0 0,-2-1 0 16,-3 3 4-1,1 0-5-15,-3-3 1 0,3 0 0 16,-1 1-3 0,1 1 4-16,2 1-1 0,-3-3 0 15,0 3 3 1,3 1-4-16,-2-2 1 0,0 0 0 16,-3-2-2-16,5 2 2 0,-5-4 0 15,4 2-1 1,-1-2 5-16,2 4-4 0,0 1 0 15,0 0 0 1,2 3-3-16,0-1 3 16,0 2 0-16,0-2 0 15,0 2 3-15,0 2-3 0,0-2 0 16,0 2 0 0,0 0-4-16,0 0 4 0,0 0 0 15,0 0-1-15,0 0-2 16,2 0 0-16,16 0 3 15,4 0 0-15,4 0-4 16,8 0 4-16,1 2 0 16,2 2-1-16,0-2 6 15,-1 0-6-15,-3-2 1 16,-2 0 0-16,-2 0-3 16,-6 2 4-16,-4-2-1 0,-5 0 0 15,-3 0 3 1,-7 0-3-16,-1 0 0 0,0 0 0 15,-3 0-2 1,0 0 2-16,0 0 0 0,0 0-1 16,0 0 3-1,0 0-3-15,0 0 1 0,0 0 0 16,0 0-5 0,0 0 5-16,2 2 0 0,-2-2 0 15,0 0 3-15,0 0-4 0,0 0 1 16,0 3 0-1,0-2-4-15,0 4 4 16,0 2 0-16,-12 3-1 16,-7 6 6-16,-10 2-5 0,-7 2 0 15,-2 6 1 1,-5 1-4-16,-2-1 4 0,6 0-1 16,1-1 0-16,5-2 0 15,8-5 0-15,5 0 0 16,9-6-4-16,9-8-14 15,2-4-55-15,0 0-60 16</inkml:trace>
  <inkml:trace contextRef="#ctx0" brushRef="#br0" timeOffset="51437.3296">7825 13052 53 0,'-2'-8'124'0,"0"0"-93"16,2 2-15-16,0-2 5 15,0 0 5-15,0 0-14 16,0-2 12-16,0-2-10 15,0 0-3-15,0-2 4 0,4-4-1 16,6 0-1 0,-1-1 4-16,-1-2-4 0,-1-2 6 15,4-3-4-15,0-1-11 16,-2-8 5-16,3-3-8 16,1-2 2-16,3-2 2 15,-1-2-3-15,3 2 1 16,-1 5-3-16,0 6 1 15,5 2 0-15,-5 5-1 0,3 2 0 16,0 0 5-16,4 0-3 16,6 0 5-1,1-1-5-15,4-4 0 0,6 1 4 16,1 2-6 0,2 2 0-16,3-3 0 0,-2 6 4 15,2 1-4 1,-1-1 0-16,-2 3-2 0,1 2 0 15,0 0 2-15,-3 2 0 16,-2 2 0-16,1 2 1 16,-3 0-1-16,-3 5 0 15,-4-1 3-15,0 4-9 16,-5 0 6-16,0 0 0 16,-3 0-2-16,-2 4 1 15,0 7 1-15,1 3 0 16,2 2 0-16,3 1-4 15,0 3 4-15,2 0 0 16,0 1 0-16,0 1 1 0,-2 5-1 16,-1-1 0-1,-4 2 1-15,-2 0-4 0,-1 1 3 16,-4 1 0-16,-7-3-2 16,0 3 5-16,-6-2-3 15,0 3 0-15,-2-2 0 16,0 6-3-16,0-3 3 15,0 1 0-15,0 4-1 0,0 1 4 16,0 0-3 0,0-2 0-16,0 4 1 0,0-1-4 15,0 2 3 1,-2 2 0-16,-8-1-1 0,0 2 3 16,1-2-2-1,0 0 0-15,0-2 1 0,0-1-3 16,-2-4 2-1,-1-2 0-15,0-1 0 0,-2-3 3 16,-1 0-3-16,-4-5 0 0,2 0 1 16,-6 1-3-1,1-4 3-15,-3 3-1 0,-3 0 0 16,1 2 4 0,-2 2-4-16,2 0 0 0,-2 0 0 15,0 1-2 1,-1-1 2-16,2-2 0 0,-3-5-1 15,4 2 5-15,-2-4-4 16,2-2 0-16,4-3 1 16,-2-1-2-16,2-2 1 15,1 1 0-15,0-4 0 16,0 2 3-16,-5-4-3 16,0 3 0-1,-2-2 1-15,-2 1-3 0,-3 2 2 16,1-6 0-1,-2 2 1-15,1 0 2 0,1 0-3 16,0-2 0-16,1-3 2 0,1 2-5 16,2-3 3-1,5 0 0-15,-1 0 3 0,2 0-1 16,0 0 0 0,0 0-2-16,0-5 2 0,-3-1-1 15,-1-5 1 1,3 3-2-16,-3-6 8 0,0 3-5 15,5-4 7-15,-1-3-2 16,4-4-7-16,0 0 10 16,4-4-10-16,-3-1 1 15,3 0 2-15,1-2-1 16,-1-1-2-16,1 0-1 16,3 1 2-16,1-6 1 15,-2 3-3-15,3-1 0 16,1-2 0-16,0-1 2 15,3 0-2-15,5 4 0 16,0-2 0-16,0 1-4 0,0 0 4 16,9-2 0-16,7 1-2 15,3-4-4-15,-2 0 3 16,3-1-6-16,-2 4-8 16,0-1-9-16,-3 3-13 15,-1 5-21-15,-10 16 8 16,-2 2-38-16,0 2-66 15</inkml:trace>
  <inkml:trace contextRef="#ctx0" brushRef="#br0" timeOffset="59153.2438">23092 9643 167 0,'0'0'44'0,"0"0"-28"0,0 0 5 16,0 0 1-1,0 0 6-15,0 0-11 0,0 0-5 16,0 0 0 0,0 0-4-16,0 0 11 0,0 0-5 15,0 0-2-15,0 0 11 0,0 0-14 16,0 0 5-1,0 0 0-15,0 0-6 0,0-8 11 16,0-2-11 0,0 0 0-16,0-2 6 0,0-3-14 15,5 2 8 1,-1-3 3-16,0 0-10 0,1-3 4 16,2 0-5-16,-1-1 0 15,-3-4 1-15,1 0 1 16,-2-3-2-16,-2-2 0 15,0 2 3-15,0 1-3 16,0 2 0-16,0 7 0 16,0 0 5-16,-4 4-1 15,-3 2-4-15,-1 1 0 16,-4-2 3-16,-1-2-4 16,-1 0 1-16,1 0 0 15,-5-5-2-15,1 2 4 0,-4-3-2 16,-3-2 0-1,0 0 5-15,-3-3-8 0,0 1 3 16,0 3 0 0,0 1-3-16,0 2 4 0,3 3-1 15,0-1 0 1,-1 2 2-16,-2 0-3 0,1-2 1 16,-3 2 0-16,-3 0-3 0,3-2 4 15,-2-1-1 1,0 4 0-16,0-3 3 0,2 4-5 15,-2-3 2 1,-3 7 0-16,1-3-3 0,-5 3 4 16,1 0-1-1,-11 2 0-15,-1-3 0 16,1 2-2-16,-2-3 2 16,2-1 0-16,0 1-2 0,4-2 3 15,1 1-1-15,1-3 0 16,0 3 4-16,4 0-6 15,2 2 2-15,5 3 0 16,4 3-3 0,-2-1 3-16,-2-1 0 0,-5 1 0 15,-1 0 4 1,-5 0-7-16,-3 1 3 0,1-2 0 16,-1-1-4-16,3 0 6 0,-4 0-2 15,2-2 0 1,0-3 3-16,-1 3-6 0,1-1 3 15,-1 1 0 1,1 0-3-16,-3 4 4 0,2 0-1 16,-2 1 0-1,1 2 3-15,-4 1-6 0,2 0 3 16,-5 0 0 0,5 0-4-16,-3 0 5 0,-2 0-1 15,1 1 0-15,-2 4 2 0,6-1-5 16,-1 0 3-1,2-2 0-15,4 0-4 16,1 0 6-16,5 0-2 16,-1 2 0-16,2 1 3 0,0-4-5 15,3 4 2 1,4 1 0-16,2-4-5 0,1 3 7 16,1 1-2-16,3 0 0 15,-1 0 2-15,-2 2-6 16,0 3 4-16,0-3 0 15,0 5-4-15,-4-1 4 16,2 3 0-16,0-2 0 16,1 1 1-16,-3 3-4 15,5-2 3-15,-1 2 0 16,5-3-7-16,0-1 8 16,0 1-1-16,4-1 0 15,-1 1 1-15,-2 0-6 0,2 2 5 16,1-2 0-1,-3 2-3-15,0 0 5 0,-1-2-2 16,0 2 0 0,-2 0 3-16,2 2-5 0,-2-2 2 15,-1 2 0 1,1-1-4-16,-1 2 7 0,4 2-3 16,-6-2 0-16,0 2 2 15,3 1-5-15,-2-3 3 16,2 3 0-16,-1-1-3 15,2-1 5-15,-2 0-2 16,0 0 0-16,1-2 2 16,0 2-4-16,0-2 2 15,-1 2 0-15,1-2-2 16,2 2 5-16,2-2-3 16,1 1 0-16,1 2 0 15,2 0-4-15,3-4 3 0,0 1 1 16,0-2-2-1,2-2 4-15,-1-1-2 0,0-2 0 16,-1 0 3 0,0-1-3-16,-2 2 0 0,-1-1 0 15,1 4-2 1,-3 1 4-16,3 1-2 0,-1-3 0 16,1 3 2-16,-1-3-5 0,6-1 3 15,-1 2 0 1,0 1-2-16,2-3 4 0,0 4-2 15,0-1 0 1,1 1 1-16,2 0-4 16,-1 0 3-16,0 2 0 15,1-1-3-15,2 3 4 0,-2-2-1 16,-1 1 0 0,1-1 2-16,-1-3-1 0,0-2-1 15,2-1 0-15,0-2-3 16,1 1 5-16,0-4-2 15,0 1 0-15,-1 0 2 0,1-1-3 16,0 0 1 0,0 1 0-16,2-2-3 0,-3 3 5 15,1-4-2 1,2 0 0-16,-3 0 2 0,1 0-2 16,2-2 0-1,0-2 0-15,0 1-3 0,0-3 5 16,0 0-2-16,0 0 0 0,0 0 0 15,0 0-1 1,0 0 1-16,0 0 0 16,0 1-2-16,0 1 4 15,0-2-2-15,0 0 0 16,0 0 2 0,0 0 0-16,0 0-1 0,0 0-1 15,0 0 12-15,0 0-10 16,0 0 12-16,0 0-5 15,0-12-8-15,0-4 8 0,0-1-9 16,0-2 0 0,0 0 0-16,0 2 2 0,0 3-2 15,0-2 0 1,-4 4 2-16,2-2-3 0,-2 2 1 16,1-1 0-16,1 2-1 15,-2-1 4-15,2-1-3 16,-1 5 0-16,0-1 1 0,1 3-1 15,2-3 0 1,-2 5 0-16,2 0-2 0,0-2 6 16,0 4-4-1,0 0 0-15,0 1 2 0,0-2 0 16,0 2-2 0,0 1 0-16,0 0 3 15,0-3 2-15,0 3-5 16,0-2 0-16,10 2 0 0,11-1-3 15,10 1 3-15,5 0 0 0,5 0-3 16,-1 0 8 0,-3 0-5-16,-1 0 0 15,-2 0 1-15,-6 0-4 16,-5 0 3-16,-3 0 0 0,-5 0-3 16,-3 1 6-1,-8-1-3-15,1 2 0 0,-5-2 1 16,0 0-5-1,0 0 4-15,0 0 0 0,0 0-4 16,0 3 6-16,0-2-2 16,0 3 0-16,0 2-2 15,0 1-3-15,-13 2 5 16,-1 2 0-16,-4-2-1 16,-2 2 5-16,-5-1-4 15,1 2 0-15,0-1 3 16,-5 2-4-16,2-1 1 15,0-1 0-15,0 6-1 16,0-3 4-16,3 0-3 16,2 2 0-16,2-2 2 0,-1 0-6 15,4 0 4 1,3-2 0-16,1 0-2 0,5 3 0 16,-2-7-7-1,8 1-27-15,2-7-28 0,0-2-20 16,0 0-75-1</inkml:trace>
  <inkml:trace contextRef="#ctx0" brushRef="#br0" timeOffset="63795.8915">19973 13086 68 0,'2'-2'31'0,"-2"1"11"16,0 1-18-1,0-3 5-15,0 1-4 0,3-2-13 16,-3 2 7 0,0-2-5-16,2 2 6 0,-2 0 1 15,0 0-2 1,0 2 4-16,0-2-9 0,0 0 0 16,0 0 2-16,0-2-6 15,2-1 2-15,0 2 4 16,-2 0-9-16,0-2 5 15,2 2-10-15,-2-4 3 16,2 1 7-16,1-2-11 16,-1-1 5-16,0 2 3 15,0 0-7-15,3-4 9 16,-3 5-7-16,1-2 0 16,-1 0 3-16,0-2-5 15,2 1-2-15,-2 2 0 0,1-1 2 16,-3-2 1-1,2 1-3-15,2 2 1 0,-2-3 1 16,3 2 0 0,-2-1-2-16,1 1 0 0,-2 0 5 15,2 1-2 1,-1-2-3-16,1 1 2 0,-2 0 0 16,2-2 2-16,2 1-4 0,-4 0 0 15,2-1 3 1,-2-2-4-16,5 0 1 0,-6 0 0 15,4-2-2 1,3 0 5-16,-4 3-3 0,0-4 0 16,3 1 2-1,-3 1-3-15,0 0 1 0,4 1 0 16,-6-1-2 0,2 1 3-16,-2-1-1 0,3 1 0 15,-1-2 3-15,0 2-4 16,1-2 1-16,2 2 0 15,-2 0-3-15,-1 0 5 16,0 1-2-16,0 4 0 16,3-1 2-16,-2 0-3 15,0-1 1-15,-1 3 0 16,-2 1-3-16,2-2 5 16,-2 1-2-16,3 2 0 0,-3 0 3 15,0-2-5 1,3 0 2-16,-2 0 0 0,1 0-3 15,-2 0 5 1,2 0-2-16,1 0 0 0,-1-1 3 16,0 3-5-1,2-2 2-15,-4-1 0 0,4 1-3 16,-1 0 5 0,-1 2-2-16,2-2 0 0,0 0 3 15,-2 1-5-15,0 3 2 0,1-4 0 16,-3 1-3-1,2 1 4-15,-2 2-1 0,0 0 0 16,4 0 3 0,-4 0-5-16,-2 0 2 0,2 0 0 15,0-2-3 1,2 2 5-16,0 0-2 0,1-2 0 16,2 0 3-16,-2 2-5 15,-1-2 2-15,0 0 0 16,1 1-3-16,-1 0 4 15,0 1-1-15,-1 0 0 16,1 0 3-16,1-2-5 16,-1 2 2-16,1 0 0 15,1-2-2-15,1 2 3 16,-1-2-1-16,6 1 0 16,-3 0 2-16,-3 0-4 15,2 2 2-15,-2-1 0 0,0 2-4 16,-3 0 6-1,2 0-2-15,4 0 0 0,-1 0 2 16,1 0-5 0,3 0 3-16,-2 0 0 0,1 0-3 15,1 0 5 1,-1 0-2-16,-1 0 0 0,0 0 2 16,-1 0-5-1,-3 0 3-15,1 0 0 0,-3 0-3 16,3 0 6-16,0 0-3 0,-1 0 0 15,1 0 2 1,0 0-4-16,2 0 2 0,0 0 0 16,-1 0-2-1,2 0 4-15,-2 0-2 0,3 0 0 16,-3 2 2 0,0-1-4-16,1 2 2 0,-3-1 0 15,2-1-3-15,-2 2 5 0,1 1-2 16,1 0 0-1,0 0 2-15,3 0-6 0,-3 0 4 16,4 0 0 0,-3 0-2-16,1 2 5 0,-1-5-3 15,1 4 0 1,-4-1 1-16,1 0-2 0,-1-2 1 16,2 0 0-1,-4 0-3-15,0 0 5 0,0 0-2 16,3 2 0-16,-3-2 2 15,2 0-4 1,0 0 2-16,1 0 0 0,-3 0-1 16,2 0 4-16,2 1-3 15,-2-2 0-15,-1 2 2 16,1-1-4-16,-2-1 2 16,1 3 0-16,2-2-2 15,-3-1 5-15,3 4-3 0,-1-3 0 16,-1 0 1-1,0 2-3-15,1-2 2 0,-3 0 0 16,1 0-2 0,-2 0 4-16,2 0-2 0,-1 2 0 15,-1 0 1 1,2 1-4-16,-1 1 3 0,-1-1 0 16,3 4-2-1,-3-2 4-15,-2 1-2 0,2 2 0 16,0 2 1-16,0-2-4 0,-2 4 3 15,0 0 0 1,2 1-1-16,1-4 3 0,-3 4-2 16,0-3 0-1,2-2 2-15,-2-3-4 16,0 4 2-16,0-4 0 16,0 2-2-16,1-3 5 0,-1 0-3 15,0 2 0-15,0-2 2 16,0 2-5-16,0-1 3 15,0 4 0-15,0 1-2 16,0-2 4-16,0 2-2 16,0-1 0-16,0 0 2 15,-1-3-5-15,-1 0 3 16,-1-2 0-16,-1 0-1 16,2-1 4-16,0 1-3 15,0 1 0-15,-1-1 1 16,-1 2-3-16,-1 1 2 0,1-2 0 15,-1 3-2 1,1 0 5-16,-3-2-3 0,3 1 0 16,-3 1 1-1,2-2-3-15,-1 1 2 0,-1 0 0 16,3 0-1 0,-3 2 5-16,0-2-4 0,1 2 0 15,-1-1 0-15,3-1-2 0,-4 2 2 16,2-1 0-1,0 0-1-15,-1 0 3 0,3-2-2 16,-4-1 0 0,2 2 2-16,-1-1-6 0,1-2 4 15,-1 0 0 1,-1 2 0-16,0-1 3 0,0 2-3 16,-2 1 0-1,1 0 1-15,-1 0-3 0,1-1 2 16,-3-1 0-16,1 5-2 15,0-3 5-15,2-2-3 16,-2 0 0-16,0 2 1 16,0-2-3-16,0 0 2 15,-1 0 0-15,-1-1-1 16,-1 0 4-16,1 0-3 16,0 0 0-16,-3-1 1 15,1 2-5-15,-1-2 4 0,1 0 0 16,-1 0-2-1,1 0 5-15,-1-2-3 0,1 2 0 16,-1 1 1 0,1-2-3-16,-2 1 2 0,-1-2 0 15,3 3-1 1,1-5 5-16,-1 1-4 0,0 0 0 16,1-2 1-1,1-1-4-15,-1 2 3 0,1-2 0 16,-1 0-1-16,1 0 5 0,-3 0-4 15,1 0 0 1,-3 0 1-16,3 0-3 0,-3 0 2 16,3 0 0-1,1 0-1-15,1 0 5 0,2 0-4 16,1 0 0 0,2 0 1-16,-1 0-3 0,-1 0 2 15,2 0 0-15,-3-6 1 16,-1 1 3-16,1-2-4 15,3 0 0-15,-2-1 1 16,4-2-2-16,-1 1 1 16,1-1 0-16,4-2-1 15,-5 3 5-15,7-5-5 16,0-1 1-16,0-1-8 16,0-1 7-1,22 0-30-15,5-1-16 0,-9 9-23 16,-1 2-41-16,1 0-100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3-10T04:06:39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10796 4814 91 0,'0'-5'29'0,"0"0"-17"15,0 2 4 1,0-1 8-16,0 1-9 0,0 0 7 16,-2-2 4-1,0 3-14-15,-2-2 10 0,0 0-16 16,2 0 5 0,0-2 4-16,-3 0-7 0,1 0 9 15,-2-1-8-15,0-4-4 0,0 1 15 16,2 0-15-1,-3 1 5-15,1-4 13 0,1 3-16 16,0-2 7 0,3 1-4-16,-2-2-9 15,4-1 15-15,0-3-16 16,0 0 5-16,0-4-1 16,0-1 1-16,0 3-1 15,11-3-4-15,4 2 2 0,4 2-3 16,0 1 1-16,1 4 0 15,5-1-2-15,0 1 7 16,1 1-7-16,7 1 2 16,6-2 0-1,3-1-4-15,9 0 4 0,5-2 0 16,7 0 0 0,3 0 3-16,1 2-4 0,-3-2 1 15,-1 4 0-15,-5 0-5 0,-7 3 5 16,-6 4 0-1,-6-1-1-15,-2 5 2 0,-2 1-1 16,3 0 0 0,2 0 0-16,1 0-4 0,3 0 4 15,-2 0 0 1,3 0 0-16,-5 5 4 0,-1 2-4 16,-2 2 0-1,-4-1 0-15,1-2-3 0,-8 0 3 16,0 3 0-16,-3-4-1 0,-1 2 5 15,-1 2-4 1,-4 1 0-16,0 0-1 16,-1 1-8-16,-2 4 8 15,-1 1 1-15,1 1-2 0,-1 0 6 16,-2 3-6 0,1 0 2-16,-4 0 0 15,1 1-3-15,-3 0 3 16,2-1 0-16,-2 3-1 15,-4-2 4-15,3 0-3 0,-3 1 0 16,-2-2 0-16,0 0-3 16,2 2 3-16,-2-2 0 15,0 2-1-15,0 0 6 16,0 1-5-16,0-2 0 16,0 5 0-16,0 2-2 15,-11 1 2-15,-5 5 0 16,-1 1-2-16,-3 2 8 0,-3 3-7 15,1-4 1 1,0 4 0-16,-1-3-3 0,2-6 3 16,0 0 0-1,1-4 0-15,1 1 4 0,0-3-4 16,1-1 0 0,-1-2 0-16,-2 0-3 0,1 0 3 15,0 0 0 1,-4-2 0-16,-1 1 5 0,-2 2-6 15,0-2 1-15,-1 0 0 16,1-3-2-16,3 2 2 16,-1-4 0-16,0-2-1 15,2 2 6-15,-2-1-5 16,0-1 0-16,0-3 2 0,3 0-5 16,0-1 3-1,0-2 0-15,3-1-1 0,0-1 7 16,-1 0-5-16,-5 0-1 15,-2 2 0-15,-1-1-2 16,-1 0 2-16,-7 2 0 16,4-3 0-1,-1 1 6-15,0 0-6 0,2-3 0 16,4-1 1 0,3 1-4-16,-1-1 5 0,5-3-2 15,2 2 0-15,0-2 4 16,0 0-4-16,1 0 0 15,-4 0 2-15,1 0-3 0,-1 0 1 16,0 0 0 0,-1 0 1-16,2-5 4 0,-2 0-2 15,1-5-3 1,2 0 2-16,-6-1-1 0,3 2 1 16,-1-4-2-1,4 2 0-15,-4-1 3 0,5-2 0 16,1 1-3-16,3-3 0 0,1 2-1 15,2 0 4 1,0 3-3-16,4-4 6 0,0 1-2 16,1 0 0-1,-2 1-4-15,4-4 2 0,0 1 0 16,-1 0-2 0,1 0 0-16,2 0-1 15,-3 3 7-15,3-4-6 16,-3 3 0-16,3 0 0 15,0 0-3-15,0-2 3 0,-3 2 0 16,5 0-1-16,-2 1 6 16,0-1-5-16,0 1 0 15,0-1 0-15,-3 0-3 16,3-1 3-16,-1 3 0 16,-1 0-2-1,4-2 5-15,-2 5-3 0,-1-6 0 16,1 3 1-16,0-2-3 0,0 1 4 15,-2 0-2 1,1 1 0-16,1 1 0 0,0 3 0 16,0-3 0-1,2 1 1-15,0-2-4 0,0-2 3 16,0 0 0 0,0-5-1-16,0 2 5 0,0 1-4 15,0-4 0 1,0 2 0-16,0-2-4 0,0 4 6 15,0-2-2-15,0 1 0 16,0 6 1-16,0-3-1 16,0-1 0-16,0 3 2 0,0-1-5 15,0 0 3 1,0-1 0-16,0 1-1 0,0-2 6 16,0-1-5-1,0 0 0-15,0-2 0 0,0-1-4 16,0 2 4-16,0-1 0 15,0 3 0 1,2 2 3-16,0 5-3 0,-2-2 0 16,2 2 0-1,1 0-6-15,-1-2 6 0,0 4-3 16,-2 0-2-16,0 4-24 16,0 2 5-16,0 0-31 15,0 4-27-15,0 6-62 16</inkml:trace>
  <inkml:trace contextRef="#ctx0" brushRef="#br0" timeOffset="2257.1101">7395 5279 129 0,'-8'0'16'0,"1"-12"-11"0,3-2 14 16,2-1 4-1,-1-3 1-15,3 0 11 0,0-3-24 16,0-3-1 0,0-4 4-16,0-4-5 0,0-2 7 15,0-1-3 1,0-4-9-16,0 3 16 0,0 1-14 15,0 8 8-15,0 0-3 0,5 5-9 16,1 3 13 0,1 2-15-16,1 2 0 0,4 0 3 15,-1-1-1 1,5 0-2-16,-1 0 0 0,6-1 3 16,-3 2-2-1,5-1-1-15,0 0 0 0,0 5-3 16,-4-2 3-1,1 3 0-15,1 2 0 0,-2 0 3 16,2 0-4-16,3 2 1 16,2 0 0-1,3 2-5-15,6-2 5 0,1 1 0 16,5 2 0-16,-1-1 5 16,-2 2-5-16,-2 2 0 15,-2 0 0-15,-4 0-6 16,-1 0 6-16,-2 0-1 15,-3 0 1-15,-4 0 0 0,1 0 1 16,-4 6-1 0,-1 2 0-16,-1 2-6 0,1 0 6 15,-3 0 0 1,1 2-2-16,-1 0 4 0,1 0-3 16,-1-1 1-1,-2 1 0-15,3 1-3 0,-3 1 4 16,2-3-1-1,0 4 0-15,-2-3 1 0,-1 1-2 16,-2-4 1-16,-1 1 0 0,-1 0-7 16,-3 1 7-1,0-4 0-15,-1 4 0 0,0-2 3 16,-2 5-3 0,0-1 0-16,0 1 0 0,0 1-5 15,0 6 6 1,0 1-1-16,0 3 0 0,0 4 6 15,-12 3-6 1,-2 1 0-16,1 0 0 0,0-1 0 16,0-4 0-16,0-2 0 15,0-3 1-15,3-8 4 16,1 1-6-16,1-3 1 16,-1 0 0-16,-1-3-1 15,2 2 2-15,-3-2-1 16,1 1 0-16,0-1 4 15,-3 0-4-15,-1-1 0 16,-1 1 0-16,-4-1 0 0,-1 1 1 16,1 0-1-1,-2-2 0-15,1-2 6 0,5 0-6 16,-1 0 0 0,3-2 0-16,2-2-2 0,-3 2 3 15,3 0-1 1,-3 0 0-16,-1 2 4 0,-1-2-6 15,-1 0 2 1,-2-2 0-16,0 2 2 0,-5-4 0 16,1 0-2-16,-2 0 8 0,-2 0-6 15,2 0 11 1,-4 0-8-16,-3-14-2 0,1 0 11 16,0-4-11-1,0 0 0-15,2-2 7 0,2 4-10 16,2-2 13-1,5 2-12-15,3-3 0 0,3 4 11 16,1-5-11-16,1 1 1 16,-1 0-2-1,3-2 0-15,2 1-2 0,-1-1 2 16,5-6 0-16,2-3-7 16,2-1 1-16,0-2-16 15,2 1-29-15,9 14-24 16,2 2-23-16,3 8-79 0</inkml:trace>
  <inkml:trace contextRef="#ctx0" brushRef="#br0" timeOffset="5939.7433">10931 5727 119 0,'-18'2'37'0,"1"0"-27"0,3 1-8 15,1-2 10 1,2 3 1-16,-5 2 1 0,3 0 1 16,-7 2-14-1,-5 2 4-15,-4 0 4 0,-2 3-5 16,-2 2 9-16,-3-1-10 16,1 1 1-16,1 2 7 15,3-1-10-15,0 1 4 0,0 0-4 16,2-1 4-1,2 1-2-15,-2 2-3 0,0-1 0 16,2-2-1 0,0 2 4-16,-2 0-3 15,3-1 0-15,1-2 3 0,1 1-3 16,-1 1 0 0,0-3 0-16,6-1-1 0,-4 2 2 15,3-1-1 1,0 0 0-16,0-2 5 0,0 2-5 15,-2 0 0-15,0-3 0 16,-1 4 0 0,1-1 3-16,2-1-3 0,0-2 0 15,5-1 3-15,1 2-4 16,-1-1 1-16,3 1 0 0,-1 1-3 16,2-1 5-1,-3 2-2-15,3 2 0 0,0-2 2 16,-2 2-2-1,2-1 0-15,1-2 0 0,-1 0 0 16,3-1 1 0,-2 0-1-16,4 0 0 0,-6 1 3 15,4-5-5-15,-1 7 2 0,0-1 0 16,0 0-2 0,-2 4 4-16,4 0-2 0,-4 2 0 15,2 0 1 1,0-2-1-16,1 2 0 15,-1-3 0-15,-1-2-1 16,6 1 5-16,-2 0-4 0,-1-1 0 16,3-4 2-1,-2 2-2-15,4-4 0 16,-2 2 0-16,2-4-1 0,0 2 1 16,2-1 0-16,-2-1 0 15,2 0 3-15,0-4-3 16,0 1 0-16,0 2 1 15,0 0-1-15,0-1 3 16,0 1-3 0,0 1 0-16,0 0 4 0,0-1-4 15,0 0 0-15,0-5 0 0,0 4-1 16,0-5 2 0,0 0-1-16,0 0 7 0,0 0-7 15,0 0 13 1,0 0-7-16,0 0 3 15,0 0 13-15,0 0-11 16,-3 0 14-16,-1-12-8 0,-2-5-16 16,-6-4 9-1,0-4-10-15,-1 0 0 0,0 0-1 16,2 1 5-16,0 4-4 0,2 3 0 16,3 4 4-1,1 3-6-15,5 4 2 0,-2 0 0 16,2 2-2-1,0 0 7-15,0 2-5 0,0 0 0 16,0-1 5 0,0 2-10-16,0-3 5 0,7-2 0 15,8 3-5 1,5 0 5-16,3 1 0 0,0 2 0 16,4 0 2-16,2 0-6 15,-2 0 4-15,-2 0 0 16,-3 0-4-16,-7 0 7 15,-1 5-3-15,-7-5 0 16,-3 3 0-16,-4 0-5 16,0 0 5-16,0 1-3 15,0 4-1-15,0 6-8 16,-11 2 12-16,-7 4 0 16,-4 4 4-16,-5 1 1 15,-6 0-5-15,5 4 0 0,-3-2 0 16,2 2 2-1,1-5-2-15,6 0 0 0,3-4-9 16,9-8-5 0,7-8-22-16,3-4-35 0,0 0-45 15</inkml:trace>
  <inkml:trace contextRef="#ctx0" brushRef="#br0" timeOffset="10871.5198">12995 7086 100 0,'-3'-6'38'15,"3"0"-30"-15,0 2 14 16,0-2 0-16,0 2-2 16,0-2 1-16,0 2-12 15,0-2 4-15,0 2 3 16,0 0-8-16,0 0 10 16,0-2-9-16,0-2-1 15,0 0 10-15,0-3-16 16,3-2 7-16,5 1-6 0,4-3 0 15,1-2 0 1,1-2-3-16,1 2 0 0,3-3 1 16,-1 0 5-1,4-3-6-15,1 2 0 0,2-1 2 16,1-3-1 0,0 3-1-16,-1 0 0 0,1 0-1 15,-1 2 5-15,-2-2-4 0,3 4 0 16,0 0 2-1,-2 0-2-15,2 0 0 0,2 1 0 16,0 0-1 0,0 3 5-16,2 2-4 0,0 0 0 15,-2 2 2 1,2 2-4-16,-4 1 2 0,4 0 0 16,-2 1-2-1,1 0 6-15,2-1-4 0,-1 2 0 16,3 1 2-16,-3 0-5 15,0-1 3-15,0 1 0 16,2 1-1-16,-4-2 5 16,0-1-4-16,2 2 0 15,-4 1 1-15,2-1-2 16,0 1 1-16,2-1 0 16,0 3-2-16,0-3 6 15,-2 0-4-15,0 2 0 0,-6-1 1 16,2 2-3-1,-2 1 2-15,-6 0 0 0,1 0-1 16,-1 0 2 0,1 0-1-16,-1 0 0 0,1 0 2 15,1 0-4 1,2 0 2-16,3 1 0 0,-6 2-2 16,8 0 5-1,-4 0-3-15,0 1 0 0,0 0 1 16,-2 0-3-16,0 2 2 0,0-1 0 15,-3 1-3 1,3 0 6-16,3 0-3 0,-4 1 0 16,5-1 2-1,-2-1-4-15,2 4 2 0,1-5 0 16,-3 2-2 0,0 0 6-16,-4 0-4 0,-3 0 0 15,1 2 1-15,1 0-4 16,-4 1 3-16,0-2 0 15,-1-1-2-15,0-2 6 16,-1-2-4-16,0 2 0 16,0-2 1-16,-2 2-1 15,1-2 0-15,-1 2 0 16,0-2-4-16,2 5 7 16,0-4-3-16,0 2 0 15,-1 1 2-15,4 1-4 16,-1-1 2-16,-3 0 0 0,2 0-3 15,-1-1 7 1,-1-4-4-16,0 1 0 0,-4 1 2 16,2-2-5-1,-1-1 3-15,-2 2 0 0,2 2-2 16,3 0 5 0,-2 0-3-16,3 0 0 0,-3 2 2 15,4 0-4-15,-1-2 2 0,-1 2 0 16,-1 0-3-1,0-2 7-15,-2 2-4 0,1 0 0 16,-2-2 1 0,1 3-4-16,-1-4 3 0,1 3 0 15,-1-1-2 1,1 1 6-16,-3-3-4 0,2 3 0 16,1 1 1-1,-1-3-3-15,1 3 2 0,2 0 0 16,-3-2-2-16,-2 3 6 15,3 1-4-15,-3-2 0 16,0 4 1-16,0 3-1 16,2-1 0-16,2 4 0 15,-4-1-1-15,2 4 5 16,0 0-4-16,-1 0 0 16,-1 0 3-16,0 0-6 15,-2 0 3-15,0 1 0 0,1-2 0 16,-1 1 6-1,0 0-6-15,0 1 0 0,0 1 4 16,0-4-2 0,0 1-2-16,0-1 0 0,0 0 2 15,0 1 4 1,0-3-6-16,0-1 0 0,0-1 3 16,0 3-4-1,0 1 1-15,0-3 0 0,0 4-1 16,0-3 5-16,0 4-4 0,0-2 0 15,-3-2 2 1,-4 0-3-16,3-2 1 0,-4 0 0 16,4-5 2-1,0-2 2-15,0 1-4 0,-1-2 0 16,1 2 2 0,0-2-3-16,-2 3 1 0,0 0 0 15,-1 2 1-15,-1-1 4 16,-4-1-5-16,1 4 0 15,-2-2 3-15,1 1-3 16,-1-2 0-16,0 0 0 16,0 1 2-16,0-3 3 15,-3-1-4-15,0 2-1 16,0-1 4-16,-2 0-2 16,3 0-1-16,-3-2-1 15,3 0 5-15,-3 2 0 16,0 0-5-16,2-2 0 0,-1 2 3 15,-3 0-4 1,1 0 1-16,2 2 0 0,-3-1-1 16,-1-1 6-1,2 1-5-15,1-1 0 0,-2 2 1 16,0-1-4 0,2-2 3-16,0 0 0 0,-2 2-1 15,3-3 6-15,-2 2-5 0,3-2 0 16,1 1 2-1,1-1-4-15,-1-3 2 0,2 2 0 16,-1 0-5 0,-3 1 11-16,-1 2-6 0,2-2 0 15,-2 1 2 1,1-3-5-16,1 2 3 0,2-1 0 16,-1 1-4-1,3-2 9-15,-3 2-5 0,2 1 0 16,2-2 1-16,0 0-5 15,-1 1 4-15,-2-3 0 16,4 1-4-16,-2 0 11 16,0 1-7-16,-2-4 0 15,-1 6 2-15,0-3-3 16,1 2 1-16,-3-1 0 16,2 3-2-16,-1-2 7 15,3 1-5-15,-2 1 0 0,1-1 1 16,1 2-5-1,-3-2 4-15,-1 2 0 0,-1 1-2 16,-3 0 7 0,0-1-5-16,-4 0 0 0,-2 1 1 15,3 0-4 1,-1-2 3-16,3-2 0 0,0 0-2 16,3-2 7-1,2-1-5-15,-1 1 0 0,2-2 3 16,3-2-2-16,0 3-1 0,-1-3 0 15,-1 0 2 1,1 0 5-16,-1 0-7 0,-1 0 0 16,-1 0 3-1,-6 0-1-15,-2 0-2 0,2 0 0 16,-2 0 1 0,0 0 3-16,3 0-4 0,-1 0 0 15,6 0 2-15,-2 0-3 16,2 0 1-16,-1-5 0 15,3 4-1-15,1-2 6 16,3 0-5-16,1-1 0 16,0 0 2-16,-2 0 0 15,4-4-1-15,-1 2-1 16,-2-2 8-16,-3 1-5 16,3 0 2-16,-2-5-5 15,0 1 3-15,-3 0-2 16,2-1-1-16,2-2 0 0,-2 0 1 15,3 1 4 1,0 4-5-16,-1-1 0 0,4 2 3 16,-1-1-8-1,3 1 5-15,-2 1 0 16,2-4-1-16,1 1 8 16,1-2-5-16,2 1-2 0,-2-4 2 15,-4 3-2-15,4-2 0 0,-1 3 0 16,1 0-1-1,2 3 6-15,0 0-5 0,0-1 0 16,0 2 1 0,2 2-2-16,-3-4 1 0,1 1 0 15,-1 0-4 1,1-3 9-16,0 4-5 0,0-3 0 16,-1-2 2-1,1 0-4-15,2 0 2 0,-2 1 0 16,0-2-3-1,2 1 9-15,-2-1-6 0,0 4 0 16,2-1 1-16,0 0-5 0,-3 2 4 16,3 1 0-1,0 0-2-15,0 0 6 0,0 0-4 16,-2-1 0 0,2-2 2-16,0-2-5 0,0-1 3 15,0-1 0 1,0 0-2-16,0 0 6 0,0 0-4 15,0 0 0-15,0 5 2 16,0-4-5-16,0 1 3 16,0 4 0-16,0-2-2 15,0 3 7-15,0-4-5 16,0 1 0-16,0-1 2 16,0 0-4-16,0-3 2 15,0 0 0-15,0-1-1 16,0 2 6-16,0-1-5 15,0 2 0-15,2-1 2 16,1 2-6-16,-3 1 4 0,2 2 0 16,-2-2-2-1,0 1 7-15,2 2-5 0,-2-2 0 16,0 4 2 0,0 1-5-16,0 0 3 0,0-2 0 15,0 2-2 1,0 2 7-16,0-3-5 0,0-1 0 15,0 2 2-15,0-1-6 0,0-2 4 16,0 1 0 0,0-2-2-16,0 2 6 0,0 0-4 15,0-2 0 1,0 0 2-16,0 0-5 0,0-1 3 16,0 1 0-1,0-1-1-15,0 1 6 0,-4-2-5 16,1 4 0-1,-1 0 1-15,-1 2-5 16,5 0 4-16,-2 2 0 0,2 1-2 16,0-2 6-16,0 2-4 15,0-1 0-15,0 2 1 16,0-3-7-16,0 3 6 16,0 0-4-16,0 0-8 15,0-2-46-15,-2-4-22 16,2-2-65-16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3-10T04:12:11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10281 1752 240 0,'1'-4'46'0,"2"-2"-5"16,-3 6-8-16,0-2-21 15,0 2 14-15,0 0-5 0,0 0-11 16,0 0 19 0,0 0-10-16,0 0-1 0,0 0 12 15,0 0-21 1,0 0 10-16,0 0-5 0,0 0-14 16,0 0 25-16,0 0-23 15,0 0 3-15,-3 0 6 16,-2 0-3-16,-4 0-7 15,-3 0-1-15,-1 0 2 16,-4 0-10-16,1 0 8 16,-7 0 0-16,-1 6-2 15,-3 6 7-15,-2 4-5 16,-5 2 0-16,2 0 2 0,-2 6-7 16,0-1 5-1,-1 1 0-15,4-3-2 0,4 2 9 16,0-3-7-1,2 0 0-15,1 0 3 0,4 2-10 16,-5-2 7 0,1 2 0-16,-1 2-5 0,3-1 12 15,-2 2-7 1,3-2 0-16,2 0 1 0,1-2-7 16,2-3 6-16,3-3 0 0,2-1-3 15,-1-1 10 1,3-4-7-16,2 0 0 0,2-1 3 15,-1-3-9 1,2 2 6-16,0-1 0 0,-1 2-6 16,3-1 13-1,-2 0-7-15,0 0 0 0,1-1 4 16,-2 3-12-16,3-5 8 16,2 2 0-16,-2-2-4 15,0 0 10-15,2 0-6 16,0-2 0-16,-3 2 2 15,3-2-6-15,-2 2 4 16,2-4 0-16,0 0-4 16,0 0 10-16,0 0-6 15,0 0 0-15,0 0 4 16,0 0-2-16,0 0-2 16,0 0 0-16,0 0 10 15,0 0-5-15,0 0 10 0,-3-12-4 16,0-2-6-1,-4-3 1-15,0 0-6 16,-4-4 0-16,2 6-4 0,1-2 10 16,-2 6-6-1,4 0 0-15,-3 2 4 0,5 0-9 16,-1 1 5 0,0 2 0-16,3 1-4 0,0 1 11 15,0-1-7 1,2 1 0-16,0 2 4 0,0-1-10 15,0 3 6-15,0 0 0 0,0-3-5 16,0 3 11 0,0 0-6-16,0 0 0 0,0 0-3 15,0 0-6 1,0 0 9-16,6 0 0 0,12 0-9 16,3 5 9-1,-2 2 0-15,4 3 0 0,2 0 4 16,-4 2-9-1,2-1 5-15,-5-1 0 0,-1 0-6 16,-3-2 10-16,-3-2-4 0,-4-2 0 16,0 0 4-1,-3-2-11-15,-2-2 7 16,0 1 0-16,1-1-5 16,-3 0 12-16,2 0-7 15,0 0 0-15,0 0 4 16,-2 0-7-16,2 0 3 15,-2 0 0-15,0 0-7 0,0 0 14 16,0 0-7 0,0 0 0-16,0 0 4 0,0 0-6 15,0 2 2 1,0-2 0-16,0 3-6 0,0-2 10 16,0 2-4-16,0 0 0 15,-8 6-10-15,-11 0 4 16,0 3-1-16,-4-2 7 15,3 3 2-15,1-3 3 16,2-2-5-16,2-2 0 0,4-1 7 16,0 0-12-1,2-4 5-15,4 2-12 0,1-1 10 16,1-2-39 0,3 0 17-16,0 0-25 0,0 0-49 15,0 0-32 1</inkml:trace>
  <inkml:trace contextRef="#ctx0" brushRef="#br0" timeOffset="1382.1518">10702 1452 179 0,'5'-7'98'0,"-3"3"-33"0,-2 1-42 15,0 1 8-15,0-1 3 16,0 2-18-16,0 1 11 16,0 0-18-16,0 0-5 15,0-2 19-15,0-1-20 16,0 3 13-16,0-1-7 15,0-2-3-15,0 1 0 16,-5 2-6-16,-4 0 0 0,0 0-4 16,-2 0 5-1,-2 0-1-15,0 0 0 0,-1 0 10 16,-1 11-14 0,-2 2 4-16,2 8 0 0,-1-1-9 15,3 4 8 1,-3 2 1-16,3 4-1 0,0-2 8 15,2-1-8-15,2 2 1 0,0-5 0 16,5-4-4 0,1-1 5-16,1-6-1 15,2-1 0-15,0-4 3 16,0-3-5-16,0-1 2 16,0-2 0-16,0-1-3 15,0-1 5-15,5 0-2 0,4 0 5 16,1 0 2-1,2 0 2-15,3-1-9 0,-2-10 0 16,1 3 0-16,-3 0 2 16,-1-1-2-1,-4 1 0-15,1-1 8 0,-3 1-7 16,-2 0-1-16,1 2 0 16,0 1-3-16,-3 4 6 15,0-1-3-15,0 2 0 16,0 0 3-16,0 0-11 15,0 0 7-15,0 0-11 0,0 0 6 16,0 14-10 0,0 2 16-16,0 6-3 15,0 3 8-15,0-3-6 16,0-1 1-16,8 1 0 0,3-4-3 16,-1-3 4-1,4-6-1-15,-1-3 0 0,3-1 6 16,-3-5-5-1,3 0-1-15,0 0 2 0,2-9 5 16,-3-9 0-16,3-4-6 0,3-4 11 16,-4-2-9-1,1-2 8-15,-1 2-11 0,-3 2 2 16,-3 2 9 0,-2 2-7-16,-2 5-4 0,0 0 1 15,-6 1 8 1,-1 4-5-16,3 0-4 0,-3 2 0 15,0 0-1 1,0 1 1-16,2 0 0 0,-2 1 0 16,0 0 6-1,0 2-9-15,2 2 3 0,-2 2-7 16,2 0 1-16,5 2-25 16,0 0-17-16,-2 0-36 15,3 0-71-15,1 0-78 16</inkml:trace>
  <inkml:trace contextRef="#ctx0" brushRef="#br0" timeOffset="7314.8242">8521 10507 60 0,'-4'0'125'0,"1"0"-74"16,-2-1-26-16,3-12-2 0,0-4 11 15,0 4-7-15,2-7 8 16,-3 1 3-16,3-4-33 15,0-3 22-15,0-4-18 16,0-4-2-16,0-2 5 16,14-2-5-16,1 0-5 15,2-1-2-15,2-1 6 16,1 4 2-16,3 1-8 16,-2-2 0-16,4 3-1 15,0 2 8-15,4-2-7 16,6 4 0-16,5-2 5 0,8 3-7 15,5 1 2 1,7 3 0-16,3 0-6 0,-3 7 12 16,-5 5-6-1,-6 2 0-15,-5 5 4 0,-7 4-10 16,-6 2 6 0,-3 0 0-16,1 0-7 0,2 0 11 15,2-2-4-15,4 0 0 0,1-2 4 16,4 1-7-1,-1 0 3-15,-4-1 0 0,1 0-4 16,-5 1 9 0,-4 0-5-16,-2 3 0 0,-2 0 4 15,-4 0-8 1,2 0 4-16,2 0 0 16,-1 0-6-16,3 0 9 0,0 3-3 15,-3 5 0-15,1 7 5 16,-3 1-10-16,-3 2 5 15,-2 2 0-15,-4 3-8 16,-2 1 11-16,0-1-3 16,-2 4 0-16,-2-4 4 15,0 4-8-15,-3-6 4 16,2 6 0-16,-1-5-4 16,0 2 10-16,-1 0-6 15,-2 3 0-15,1-2 4 16,-1 3-8-16,-2 0 4 15,0 3 0-15,0-2-6 0,0 0 7 16,0 1-1 0,0 0 0-16,-9 0 5 0,-5 2-11 15,1-2 6 1,-1 2 0-16,-1 1-4 0,-1-2 10 16,-1-1-6-1,-3 3 0-15,-1-1 5 0,0-3-14 16,-2 1 9-16,-4 1 0 0,-1-3 3 15,0-2 2 1,-1 0-5-16,0-2 0 0,0-4 0 16,0 0 1-1,3 0-1-15,2-4 0 0,-3 3-2 16,2-4 5 0,0 1-3-16,2-2 0 0,-6 1 4 15,-3-6-9 1,-1 1 5-16,-10 0 0 0,-3-1-1 15,-6-3 5-15,-6-3-2 16,-2 1-2-16,0-4 7 16,-5 0-7-16,1 0 0 15,4 0 0-15,-1-1 7 16,3-14 1-16,0-1-7 16,8-6 1-16,0-4 7 15,6-1-8-15,5-2-1 16,10-1 0-16,10 2-6 0,10 2 5 15,9-1-12 1,0 4-25-16,10 9-37 0,8-1-37 16,3 1-119-1</inkml:trace>
  <inkml:trace contextRef="#ctx0" brushRef="#br0" timeOffset="9107.9034">10831 10615 203 0,'-14'-19'35'0,"4"-3"-20"0,7-1-4 16,3 1 3-16,0-1 1 16,0-2 25-16,3 1-30 15,10-1 0 1,1 0 5-16,1-1-10 0,1-2 19 15,1-4-10-15,1-2-14 0,0-2 23 16,-2 0-15 0,2-3-1-16,-1 1 6 0,1 0-11 15,3 4 11 1,0-2-13-16,2 5 1 0,1 0 2 16,1 3-3-1,-1 1 0-15,3 4 0 0,2 1 8 16,0 1-8-1,0 2 0-15,4-2 0 0,1 3-3 16,3-2 3-16,4 2 0 16,1-2-1-16,-2 4 8 15,1 0-7-15,-4 2 0 16,-3 4 0-16,-3 0-5 16,-2 4 5-16,0 2 0 0,-2 2-1 15,-1 0 6 1,1 2-5-16,1 0 0 0,5 0 0 15,0 0-4 1,0 0 4-16,1 8 0 0,-1 7-1 16,0 0 3-1,-4 1-2-15,0 4 0 0,0 2 0 16,-2-1-6-16,-1 0 7 0,-1 0-1 16,-1-2 1-1,1-1 5-15,-4 0-6 0,0 0 0 16,0 0 0-1,-6 3-10-15,-1-1 10 0,-4 0 0 16,-1 4 0 0,-2-3 3-16,-2 6-3 0,1-4 0 15,-1 4 1 1,-2-3-6-16,0 2 6 0,0 0-1 16,-1 1 0-16,-2 1 4 15,0-3-5-15,0 4 1 16,0 1 0-16,0-3-4 15,0 4 4-15,-5-3 0 16,-4 2 0-16,1 0 7 16,-4 0-7-16,3 1 0 15,-1-2 0-15,-2 1-4 16,-1-2 4-16,2 1 0 0,-3-5-1 16,1-1 7-1,-1 2-7-15,-1-6 1 0,-3 0-2 16,1-1-2-1,1-2 4-15,-4-2 0 0,-2 0-3 16,-1-2 9 0,1 2-6-16,-2-2 0 0,-3-1 5 15,0 0-7 1,0-3 2-16,2 2 0 0,-1-1 1 16,2-1 5-16,-3-3-6 0,2 0 0 15,-2-1 3 1,-2-3-7-16,-2 1 4 0,-4-2 0 15,-3 0 5 1,-3 0 3-16,-1 0-2 0,-4 0-3 16,5 0 3-1,-1-7 4-15,2-5-7 0,2-7 2 16,2 1 13-16,3-6-12 16,4-2-4-16,2-4 0 15,2-2 4-15,6 0-2 16,1-2-4-16,5-1 0 15,3 4 1-15,2 0 5 16,5 2-6-16,1 1 0 16,2 1 0-16,0 4-12 15,0 0-7-15,0 3-20 16,0 13 3-16,7-2-61 16,-3-1-30-16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 smtClean="0"/>
              <a:t>Click to edit Master text styles</a:t>
            </a:r>
          </a:p>
          <a:p>
            <a:pPr lvl="1"/>
            <a:r>
              <a:rPr lang="en-US" altLang="th-TH" smtClean="0"/>
              <a:t>Second level</a:t>
            </a:r>
          </a:p>
          <a:p>
            <a:pPr lvl="2"/>
            <a:r>
              <a:rPr lang="en-US" altLang="th-TH" smtClean="0"/>
              <a:t>Third level</a:t>
            </a:r>
          </a:p>
          <a:p>
            <a:pPr lvl="3"/>
            <a:r>
              <a:rPr lang="en-US" altLang="th-TH" smtClean="0"/>
              <a:t>Fourth level</a:t>
            </a:r>
          </a:p>
          <a:p>
            <a:pPr lvl="4"/>
            <a:r>
              <a:rPr lang="en-US" altLang="th-TH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altLang="th-TH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9DE700B-684D-438E-A3E3-ED40D92F8544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A45EF4-7844-4A39-AB35-797F2DDF1D14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CCB926-610A-4389-8497-52BA731A2A83}" type="slidenum">
              <a:rPr lang="en-US" altLang="th-TH"/>
              <a:pPr/>
              <a:t>25</a:t>
            </a:fld>
            <a:endParaRPr lang="en-US" altLang="th-TH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21F3E-3C87-490F-AF12-4A1E43B2FEFB}" type="slidenum">
              <a:rPr lang="en-US" altLang="th-TH"/>
              <a:pPr/>
              <a:t>26</a:t>
            </a:fld>
            <a:endParaRPr lang="en-US" altLang="th-TH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21F3E-3C87-490F-AF12-4A1E43B2FEFB}" type="slidenum">
              <a:rPr lang="en-US" altLang="th-TH"/>
              <a:pPr/>
              <a:t>28</a:t>
            </a:fld>
            <a:endParaRPr lang="en-US" altLang="th-TH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233404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8186C-2E74-4D90-990B-BF68017E5B9B}" type="slidenum">
              <a:rPr lang="en-US" altLang="th-TH"/>
              <a:pPr/>
              <a:t>29</a:t>
            </a:fld>
            <a:endParaRPr lang="en-US" altLang="th-TH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21F3E-3C87-490F-AF12-4A1E43B2FEFB}" type="slidenum">
              <a:rPr lang="en-US" altLang="th-TH"/>
              <a:pPr/>
              <a:t>30</a:t>
            </a:fld>
            <a:endParaRPr lang="en-US" altLang="th-TH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358557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EEF898-BF67-47FF-8D4F-8AB417210DF7}" type="slidenum">
              <a:rPr lang="en-US" altLang="th-TH"/>
              <a:pPr/>
              <a:t>31</a:t>
            </a:fld>
            <a:endParaRPr lang="en-US" altLang="th-TH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EEF898-BF67-47FF-8D4F-8AB417210DF7}" type="slidenum">
              <a:rPr lang="en-US" altLang="th-TH"/>
              <a:pPr/>
              <a:t>32</a:t>
            </a:fld>
            <a:endParaRPr lang="en-US" altLang="th-TH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22737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C372D-8EDF-411D-B784-C3C70C29FB9D}" type="slidenum">
              <a:rPr lang="en-US" altLang="th-TH"/>
              <a:pPr/>
              <a:t>34</a:t>
            </a:fld>
            <a:endParaRPr lang="en-US" altLang="th-TH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A5C97-B217-4462-9876-431FC55E52ED}" type="slidenum">
              <a:rPr lang="en-US" altLang="th-TH"/>
              <a:pPr/>
              <a:t>35</a:t>
            </a:fld>
            <a:endParaRPr lang="en-US" altLang="th-TH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7CFD0-18ED-4842-A3D8-4A4F45786960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1F22E9-88B5-4709-B6E9-DDE925A7295E}" type="slidenum">
              <a:rPr lang="en-US" altLang="th-TH"/>
              <a:pPr/>
              <a:t>2</a:t>
            </a:fld>
            <a:endParaRPr lang="en-US" altLang="th-TH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FFDD6-7B83-42A5-8589-A428E1D35548}" type="slidenum">
              <a:rPr lang="en-US" altLang="th-TH"/>
              <a:pPr/>
              <a:t>45</a:t>
            </a:fld>
            <a:endParaRPr lang="en-US" altLang="th-TH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FFDD6-7B83-42A5-8589-A428E1D35548}" type="slidenum">
              <a:rPr lang="en-US" altLang="th-TH"/>
              <a:pPr/>
              <a:t>46</a:t>
            </a:fld>
            <a:endParaRPr lang="en-US" altLang="th-TH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807524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FFDD6-7B83-42A5-8589-A428E1D35548}" type="slidenum">
              <a:rPr lang="en-US" altLang="th-TH"/>
              <a:pPr/>
              <a:t>47</a:t>
            </a:fld>
            <a:endParaRPr lang="en-US" altLang="th-TH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835572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971338-BD53-444C-B928-EB8666CD70E2}" type="slidenum">
              <a:rPr lang="en-US" altLang="th-TH"/>
              <a:pPr/>
              <a:t>48</a:t>
            </a:fld>
            <a:endParaRPr lang="en-US" altLang="th-TH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BCCD2-03FC-4BE0-A9F5-7F76AE7F84F4}" type="slidenum">
              <a:rPr lang="en-US" altLang="th-TH"/>
              <a:pPr/>
              <a:t>49</a:t>
            </a:fld>
            <a:endParaRPr lang="en-US" altLang="th-TH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EF754-EDEA-443C-A7A7-0D3D6495FC54}" type="slidenum">
              <a:rPr lang="en-US" altLang="th-TH"/>
              <a:pPr/>
              <a:t>50</a:t>
            </a:fld>
            <a:endParaRPr lang="en-US" altLang="th-TH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ECA96-8A36-43E6-AD60-C57AC07D6858}" type="slidenum">
              <a:rPr lang="en-US" altLang="th-TH"/>
              <a:pPr/>
              <a:t>56</a:t>
            </a:fld>
            <a:endParaRPr lang="en-US" altLang="th-TH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75D3F1-7346-4AD0-8E54-94BE5FE77B30}" type="slidenum">
              <a:rPr lang="en-US" altLang="th-TH"/>
              <a:pPr/>
              <a:t>57</a:t>
            </a:fld>
            <a:endParaRPr lang="en-US" altLang="th-TH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EF6F57-B08E-4217-BDD7-768097FC659D}" type="slidenum">
              <a:rPr lang="en-US" altLang="th-TH"/>
              <a:pPr/>
              <a:t>58</a:t>
            </a:fld>
            <a:endParaRPr lang="en-US" altLang="th-TH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14EF5-89FE-4F6C-A3EC-8A2A68D33779}" type="slidenum">
              <a:rPr lang="en-US" altLang="th-TH"/>
              <a:pPr/>
              <a:t>59</a:t>
            </a:fld>
            <a:endParaRPr lang="en-US" altLang="th-TH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DB8619-876F-4332-910A-41BFCAA282E8}" type="slidenum">
              <a:rPr lang="en-US" altLang="th-TH"/>
              <a:pPr/>
              <a:t>4</a:t>
            </a:fld>
            <a:endParaRPr lang="en-US" altLang="th-TH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DF8798-0719-4EEC-B62C-4A6AB9774FBF}" type="slidenum">
              <a:rPr lang="en-US" altLang="th-TH"/>
              <a:pPr/>
              <a:t>62</a:t>
            </a:fld>
            <a:endParaRPr lang="en-US" altLang="th-TH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D70C65-D494-4E7F-B6F5-44646B52AA0F}" type="slidenum">
              <a:rPr lang="en-US" altLang="th-TH"/>
              <a:pPr/>
              <a:t>63</a:t>
            </a:fld>
            <a:endParaRPr lang="en-US" altLang="th-TH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D759A-1CA5-49BE-AE7D-39E4601FD893}" type="slidenum">
              <a:rPr lang="en-US" altLang="th-TH"/>
              <a:pPr/>
              <a:t>64</a:t>
            </a:fld>
            <a:endParaRPr lang="en-US" altLang="th-TH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2CFC8-A197-43A7-9CB5-A1F17D843B30}" type="slidenum">
              <a:rPr lang="en-US" altLang="th-TH"/>
              <a:pPr/>
              <a:t>67</a:t>
            </a:fld>
            <a:endParaRPr lang="en-US" altLang="th-TH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FB10E2-26E7-4A41-96A1-C6212F09713F}" type="slidenum">
              <a:rPr lang="en-US" altLang="th-TH"/>
              <a:pPr/>
              <a:t>68</a:t>
            </a:fld>
            <a:endParaRPr lang="en-US" altLang="th-TH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304A6-18DC-4BC8-9F45-E8742972C576}" type="slidenum">
              <a:rPr lang="en-US" altLang="th-TH"/>
              <a:pPr/>
              <a:t>72</a:t>
            </a:fld>
            <a:endParaRPr lang="en-US" altLang="th-TH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5098A-9EC3-4DC0-95EE-8FF7A2FE0145}" type="slidenum">
              <a:rPr lang="en-US" altLang="th-TH"/>
              <a:pPr/>
              <a:t>10</a:t>
            </a:fld>
            <a:endParaRPr lang="en-US" altLang="th-TH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0C39D-363D-45CB-856E-3BBCE96542E1}" type="slidenum">
              <a:rPr lang="en-US" altLang="th-TH"/>
              <a:pPr/>
              <a:t>11</a:t>
            </a:fld>
            <a:endParaRPr lang="en-US" altLang="th-TH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92F9DA-170F-4082-8D38-01DC58099A12}" type="slidenum">
              <a:rPr lang="en-US" altLang="th-TH"/>
              <a:pPr/>
              <a:t>13</a:t>
            </a:fld>
            <a:endParaRPr lang="en-US" altLang="th-TH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60049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0C39D-363D-45CB-856E-3BBCE96542E1}" type="slidenum">
              <a:rPr lang="en-US" altLang="th-TH"/>
              <a:pPr/>
              <a:t>15</a:t>
            </a:fld>
            <a:endParaRPr lang="en-US" altLang="th-TH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315159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0C39D-363D-45CB-856E-3BBCE96542E1}" type="slidenum">
              <a:rPr lang="en-US" altLang="th-TH"/>
              <a:pPr/>
              <a:t>17</a:t>
            </a:fld>
            <a:endParaRPr lang="en-US" altLang="th-TH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338938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690DA8-4033-4905-8236-8D7933BDD392}" type="slidenum">
              <a:rPr lang="en-US" altLang="th-TH"/>
              <a:pPr/>
              <a:t>18</a:t>
            </a:fld>
            <a:endParaRPr lang="en-US" altLang="th-TH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3A147A-6A75-4802-9563-CABBA52C6DD4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29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39E-E54C-4BE6-91D1-C658549FA735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63304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8237-F3F4-410F-8C9F-3C5B18B4DC17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78124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FE2C95-FCDE-4ED6-AAC7-D19518B1CD5B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71661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50AA1BF-7DD1-4E39-8D54-61125B7028BE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9533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A9E66AE-A51F-4A92-B7ED-140730FA9F28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2369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111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6230-F565-47E2-908B-589A1439F840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03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238B-1B15-406B-9FC1-48C83CC3FAC8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20402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8DF7-7273-4A3C-B028-2908F490C5E5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36366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D169-3E4E-4EF1-9B1A-31DF8782F329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85917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74989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C79D-D0BC-485B-ACD8-FC6FCA9F7583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96131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9BDE-28C3-4C3A-B2A3-995ADE387995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69387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9F08735-499D-4D09-9435-15EBD7F93420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4098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11" Type="http://schemas.openxmlformats.org/officeDocument/2006/relationships/image" Target="../media/image15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7.wmf"/><Relationship Id="rId4" Type="http://schemas.openxmlformats.org/officeDocument/2006/relationships/image" Target="../media/image29.jpeg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7.wmf"/><Relationship Id="rId25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4.wmf"/><Relationship Id="rId24" Type="http://schemas.openxmlformats.org/officeDocument/2006/relationships/oleObject" Target="../embeddings/oleObject31.bin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23" Type="http://schemas.openxmlformats.org/officeDocument/2006/relationships/image" Target="../media/image40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8.wmf"/><Relationship Id="rId3" Type="http://schemas.openxmlformats.org/officeDocument/2006/relationships/image" Target="../media/image52.png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51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53.png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49.bin"/><Relationship Id="rId18" Type="http://schemas.openxmlformats.org/officeDocument/2006/relationships/image" Target="../media/image64.wmf"/><Relationship Id="rId3" Type="http://schemas.openxmlformats.org/officeDocument/2006/relationships/oleObject" Target="../embeddings/oleObject44.bin"/><Relationship Id="rId21" Type="http://schemas.openxmlformats.org/officeDocument/2006/relationships/oleObject" Target="../embeddings/oleObject53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wmf"/><Relationship Id="rId20" Type="http://schemas.openxmlformats.org/officeDocument/2006/relationships/image" Target="../media/image65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67.wmf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oleObject" Target="../embeddings/oleObject54.bin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52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62.wmf"/><Relationship Id="rId22" Type="http://schemas.openxmlformats.org/officeDocument/2006/relationships/image" Target="../media/image6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5.wmf"/><Relationship Id="rId3" Type="http://schemas.openxmlformats.org/officeDocument/2006/relationships/image" Target="../media/image69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6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4.wmf"/><Relationship Id="rId3" Type="http://schemas.openxmlformats.org/officeDocument/2006/relationships/image" Target="../media/image76.png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2.wmf"/><Relationship Id="rId14" Type="http://schemas.openxmlformats.org/officeDocument/2006/relationships/oleObject" Target="../embeddings/oleObject6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7.png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84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3.wmf"/><Relationship Id="rId20" Type="http://schemas.openxmlformats.org/officeDocument/2006/relationships/image" Target="../media/image85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86.jpeg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8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91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7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8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8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0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109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6.wmf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1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98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08.wmf"/><Relationship Id="rId5" Type="http://schemas.openxmlformats.org/officeDocument/2006/relationships/image" Target="../media/image105.wmf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07.wmf"/><Relationship Id="rId14" Type="http://schemas.openxmlformats.org/officeDocument/2006/relationships/oleObject" Target="../embeddings/oleObject9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16.wmf"/><Relationship Id="rId5" Type="http://schemas.openxmlformats.org/officeDocument/2006/relationships/image" Target="../media/image112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15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0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24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2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27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2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11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134.pn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117.bin"/><Relationship Id="rId9" Type="http://schemas.openxmlformats.org/officeDocument/2006/relationships/oleObject" Target="../embeddings/oleObject12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1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54.wmf"/><Relationship Id="rId18" Type="http://schemas.openxmlformats.org/officeDocument/2006/relationships/image" Target="../media/image156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3.wmf"/><Relationship Id="rId12" Type="http://schemas.openxmlformats.org/officeDocument/2006/relationships/oleObject" Target="../embeddings/oleObject126.bin"/><Relationship Id="rId17" Type="http://schemas.openxmlformats.org/officeDocument/2006/relationships/oleObject" Target="../embeddings/oleObject129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28.bin"/><Relationship Id="rId20" Type="http://schemas.openxmlformats.org/officeDocument/2006/relationships/image" Target="../media/image157.wmf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35.wmf"/><Relationship Id="rId5" Type="http://schemas.openxmlformats.org/officeDocument/2006/relationships/image" Target="../media/image152.wmf"/><Relationship Id="rId15" Type="http://schemas.openxmlformats.org/officeDocument/2006/relationships/image" Target="../media/image155.wmf"/><Relationship Id="rId10" Type="http://schemas.openxmlformats.org/officeDocument/2006/relationships/oleObject" Target="../embeddings/oleObject121.bin"/><Relationship Id="rId19" Type="http://schemas.openxmlformats.org/officeDocument/2006/relationships/oleObject" Target="../embeddings/oleObject130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12.wmf"/><Relationship Id="rId14" Type="http://schemas.openxmlformats.org/officeDocument/2006/relationships/oleObject" Target="../embeddings/oleObject127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13" Type="http://schemas.openxmlformats.org/officeDocument/2006/relationships/image" Target="../media/image155.wmf"/><Relationship Id="rId18" Type="http://schemas.openxmlformats.org/officeDocument/2006/relationships/oleObject" Target="../embeddings/oleObject136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15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35.bin"/><Relationship Id="rId20" Type="http://schemas.openxmlformats.org/officeDocument/2006/relationships/image" Target="../media/image161.wmf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59.wmf"/><Relationship Id="rId5" Type="http://schemas.openxmlformats.org/officeDocument/2006/relationships/image" Target="../media/image158.wmf"/><Relationship Id="rId15" Type="http://schemas.openxmlformats.org/officeDocument/2006/relationships/image" Target="../media/image160.wmf"/><Relationship Id="rId10" Type="http://schemas.openxmlformats.org/officeDocument/2006/relationships/oleObject" Target="../embeddings/oleObject132.bin"/><Relationship Id="rId19" Type="http://schemas.openxmlformats.org/officeDocument/2006/relationships/oleObject" Target="../embeddings/oleObject137.bin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135.wmf"/><Relationship Id="rId14" Type="http://schemas.openxmlformats.org/officeDocument/2006/relationships/oleObject" Target="../embeddings/oleObject13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165.w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1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64.wmf"/><Relationship Id="rId5" Type="http://schemas.openxmlformats.org/officeDocument/2006/relationships/image" Target="../media/image162.wmf"/><Relationship Id="rId15" Type="http://schemas.openxmlformats.org/officeDocument/2006/relationships/image" Target="../media/image166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52.wmf"/><Relationship Id="rId14" Type="http://schemas.openxmlformats.org/officeDocument/2006/relationships/oleObject" Target="../embeddings/oleObject14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7.wmf"/><Relationship Id="rId11" Type="http://schemas.openxmlformats.org/officeDocument/2006/relationships/image" Target="../media/image173.png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72.png"/><Relationship Id="rId4" Type="http://schemas.openxmlformats.org/officeDocument/2006/relationships/image" Target="../media/image168.png"/><Relationship Id="rId9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9.emf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12" Type="http://schemas.openxmlformats.org/officeDocument/2006/relationships/customXml" Target="../ink/ink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9.png"/><Relationship Id="rId11" Type="http://schemas.openxmlformats.org/officeDocument/2006/relationships/image" Target="../media/image183.wmf"/><Relationship Id="rId5" Type="http://schemas.openxmlformats.org/officeDocument/2006/relationships/image" Target="../media/image176.png"/><Relationship Id="rId10" Type="http://schemas.openxmlformats.org/officeDocument/2006/relationships/oleObject" Target="../embeddings/oleObject145.bin"/><Relationship Id="rId4" Type="http://schemas.openxmlformats.org/officeDocument/2006/relationships/image" Target="../media/image185.png"/><Relationship Id="rId9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95.wmf"/><Relationship Id="rId18" Type="http://schemas.openxmlformats.org/officeDocument/2006/relationships/oleObject" Target="../embeddings/oleObject153.bin"/><Relationship Id="rId3" Type="http://schemas.openxmlformats.org/officeDocument/2006/relationships/oleObject" Target="../embeddings/oleObject146.bin"/><Relationship Id="rId21" Type="http://schemas.openxmlformats.org/officeDocument/2006/relationships/customXml" Target="../ink/ink2.xml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19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2.bin"/><Relationship Id="rId20" Type="http://schemas.openxmlformats.org/officeDocument/2006/relationships/image" Target="../media/image198.wmf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94.wmf"/><Relationship Id="rId5" Type="http://schemas.openxmlformats.org/officeDocument/2006/relationships/image" Target="../media/image188.png"/><Relationship Id="rId15" Type="http://schemas.openxmlformats.org/officeDocument/2006/relationships/image" Target="../media/image196.wmf"/><Relationship Id="rId10" Type="http://schemas.openxmlformats.org/officeDocument/2006/relationships/oleObject" Target="../embeddings/oleObject149.bin"/><Relationship Id="rId19" Type="http://schemas.openxmlformats.org/officeDocument/2006/relationships/oleObject" Target="../embeddings/oleObject154.bin"/><Relationship Id="rId4" Type="http://schemas.openxmlformats.org/officeDocument/2006/relationships/image" Target="../media/image183.wmf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51.bin"/><Relationship Id="rId22" Type="http://schemas.openxmlformats.org/officeDocument/2006/relationships/image" Target="../media/image19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0.png"/><Relationship Id="rId7" Type="http://schemas.openxmlformats.org/officeDocument/2006/relationships/image" Target="../media/image1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15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3" Type="http://schemas.openxmlformats.org/officeDocument/2006/relationships/image" Target="../media/image202.jpeg"/><Relationship Id="rId7" Type="http://schemas.openxmlformats.org/officeDocument/2006/relationships/image" Target="../media/image20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5.jpeg"/><Relationship Id="rId5" Type="http://schemas.openxmlformats.org/officeDocument/2006/relationships/image" Target="../media/image204.jpeg"/><Relationship Id="rId4" Type="http://schemas.openxmlformats.org/officeDocument/2006/relationships/image" Target="../media/image203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212.w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16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211.wmf"/><Relationship Id="rId5" Type="http://schemas.openxmlformats.org/officeDocument/2006/relationships/image" Target="../media/image208.wmf"/><Relationship Id="rId15" Type="http://schemas.openxmlformats.org/officeDocument/2006/relationships/image" Target="../media/image213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210.wmf"/><Relationship Id="rId14" Type="http://schemas.openxmlformats.org/officeDocument/2006/relationships/oleObject" Target="../embeddings/oleObject16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64.bin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16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13" Type="http://schemas.openxmlformats.org/officeDocument/2006/relationships/oleObject" Target="../embeddings/oleObject170.bin"/><Relationship Id="rId18" Type="http://schemas.openxmlformats.org/officeDocument/2006/relationships/image" Target="../media/image227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224.wmf"/><Relationship Id="rId17" Type="http://schemas.openxmlformats.org/officeDocument/2006/relationships/oleObject" Target="../embeddings/oleObject1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6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21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5" Type="http://schemas.openxmlformats.org/officeDocument/2006/relationships/oleObject" Target="../embeddings/oleObject171.bin"/><Relationship Id="rId10" Type="http://schemas.openxmlformats.org/officeDocument/2006/relationships/image" Target="../media/image223.wmf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168.bin"/><Relationship Id="rId14" Type="http://schemas.openxmlformats.org/officeDocument/2006/relationships/image" Target="../media/image22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13" Type="http://schemas.openxmlformats.org/officeDocument/2006/relationships/oleObject" Target="../embeddings/oleObject176.bin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2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29.wmf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226.wmf"/><Relationship Id="rId4" Type="http://schemas.openxmlformats.org/officeDocument/2006/relationships/image" Target="../media/image228.w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231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9.bin"/><Relationship Id="rId13" Type="http://schemas.openxmlformats.org/officeDocument/2006/relationships/image" Target="../media/image236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33.wmf"/><Relationship Id="rId12" Type="http://schemas.openxmlformats.org/officeDocument/2006/relationships/oleObject" Target="../embeddings/oleObject18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78.bin"/><Relationship Id="rId11" Type="http://schemas.openxmlformats.org/officeDocument/2006/relationships/image" Target="../media/image235.wmf"/><Relationship Id="rId5" Type="http://schemas.openxmlformats.org/officeDocument/2006/relationships/image" Target="../media/image232.wmf"/><Relationship Id="rId15" Type="http://schemas.openxmlformats.org/officeDocument/2006/relationships/image" Target="../media/image237.wmf"/><Relationship Id="rId10" Type="http://schemas.openxmlformats.org/officeDocument/2006/relationships/oleObject" Target="../embeddings/oleObject180.bin"/><Relationship Id="rId4" Type="http://schemas.openxmlformats.org/officeDocument/2006/relationships/oleObject" Target="../embeddings/oleObject177.bin"/><Relationship Id="rId9" Type="http://schemas.openxmlformats.org/officeDocument/2006/relationships/image" Target="../media/image234.wmf"/><Relationship Id="rId14" Type="http://schemas.openxmlformats.org/officeDocument/2006/relationships/oleObject" Target="../embeddings/oleObject18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4.bin"/><Relationship Id="rId13" Type="http://schemas.openxmlformats.org/officeDocument/2006/relationships/image" Target="../media/image239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36.wmf"/><Relationship Id="rId12" Type="http://schemas.openxmlformats.org/officeDocument/2006/relationships/oleObject" Target="../embeddings/oleObject18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83.bin"/><Relationship Id="rId11" Type="http://schemas.openxmlformats.org/officeDocument/2006/relationships/image" Target="../media/image238.wmf"/><Relationship Id="rId5" Type="http://schemas.openxmlformats.org/officeDocument/2006/relationships/image" Target="../media/image241.png"/><Relationship Id="rId10" Type="http://schemas.openxmlformats.org/officeDocument/2006/relationships/oleObject" Target="../embeddings/oleObject185.bin"/><Relationship Id="rId4" Type="http://schemas.openxmlformats.org/officeDocument/2006/relationships/image" Target="../media/image240.png"/><Relationship Id="rId9" Type="http://schemas.openxmlformats.org/officeDocument/2006/relationships/image" Target="../media/image237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oleObject" Target="../embeddings/oleObject188.bin"/><Relationship Id="rId3" Type="http://schemas.openxmlformats.org/officeDocument/2006/relationships/image" Target="../media/image244.png"/><Relationship Id="rId7" Type="http://schemas.openxmlformats.org/officeDocument/2006/relationships/image" Target="../media/image242.wmf"/><Relationship Id="rId12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Relationship Id="rId14" Type="http://schemas.openxmlformats.org/officeDocument/2006/relationships/image" Target="../media/image24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77.png"/><Relationship Id="rId11" Type="http://schemas.openxmlformats.org/officeDocument/2006/relationships/image" Target="../media/image273.wmf"/><Relationship Id="rId5" Type="http://schemas.openxmlformats.org/officeDocument/2006/relationships/image" Target="../media/image276.png"/><Relationship Id="rId10" Type="http://schemas.openxmlformats.org/officeDocument/2006/relationships/oleObject" Target="../embeddings/oleObject189.bin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83.wmf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oleObject" Target="../embeddings/oleObject191.bin"/><Relationship Id="rId17" Type="http://schemas.openxmlformats.org/officeDocument/2006/relationships/image" Target="../media/image28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3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89.png"/><Relationship Id="rId11" Type="http://schemas.openxmlformats.org/officeDocument/2006/relationships/image" Target="../media/image282.wmf"/><Relationship Id="rId5" Type="http://schemas.openxmlformats.org/officeDocument/2006/relationships/image" Target="../media/image288.png"/><Relationship Id="rId15" Type="http://schemas.openxmlformats.org/officeDocument/2006/relationships/image" Target="../media/image284.wmf"/><Relationship Id="rId10" Type="http://schemas.openxmlformats.org/officeDocument/2006/relationships/oleObject" Target="../embeddings/oleObject190.bin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oleObject" Target="../embeddings/oleObject19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2400"/>
            <a:ext cx="8686800" cy="3276600"/>
          </a:xfrm>
        </p:spPr>
        <p:txBody>
          <a:bodyPr>
            <a:normAutofit/>
          </a:bodyPr>
          <a:lstStyle/>
          <a:p>
            <a:r>
              <a:rPr lang="en-US" altLang="th-TH" sz="5400" b="1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EN811100</a:t>
            </a:r>
            <a:r>
              <a:rPr lang="en-US" altLang="th-TH" sz="54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th-TH" sz="54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h-TH" sz="5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Circuit Analysis</a:t>
            </a:r>
            <a:endParaRPr lang="en-US" altLang="th-TH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10000"/>
            <a:ext cx="6324600" cy="1371600"/>
          </a:xfrm>
        </p:spPr>
        <p:txBody>
          <a:bodyPr>
            <a:normAutofit/>
          </a:bodyPr>
          <a:lstStyle/>
          <a:p>
            <a:r>
              <a:rPr lang="en-US" altLang="th-TH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Chapter 9</a:t>
            </a:r>
          </a:p>
          <a:p>
            <a:r>
              <a:rPr lang="en-US" altLang="th-TH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Sinusoidal </a:t>
            </a:r>
            <a:r>
              <a:rPr lang="en-US" altLang="th-TH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and Phasor</a:t>
            </a:r>
          </a:p>
          <a:p>
            <a:r>
              <a:rPr lang="en-US" altLang="th-TH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Mar 10, 2563</a:t>
            </a:r>
            <a:endParaRPr lang="en-US" altLang="th-TH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3638"/>
            <a:ext cx="2133600" cy="457200"/>
          </a:xfrm>
        </p:spPr>
        <p:txBody>
          <a:bodyPr/>
          <a:lstStyle/>
          <a:p>
            <a:fld id="{72864DC2-733F-48F5-A1D9-045662B2DAB8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90600" y="5486400"/>
            <a:ext cx="7467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th-TH" sz="1400" dirty="0" smtClean="0"/>
              <a:t>C. K. Alexander – M. N. O. </a:t>
            </a:r>
            <a:r>
              <a:rPr lang="en-US" altLang="th-TH" sz="1400" dirty="0" err="1" smtClean="0"/>
              <a:t>Sadiku</a:t>
            </a:r>
            <a:r>
              <a:rPr lang="en-US" altLang="th-TH" sz="1400" dirty="0" smtClean="0"/>
              <a:t> </a:t>
            </a:r>
            <a:r>
              <a:rPr lang="en-US" altLang="th-TH" sz="1400" dirty="0"/>
              <a:t/>
            </a:r>
            <a:br>
              <a:rPr lang="en-US" altLang="th-TH" sz="1400" dirty="0"/>
            </a:br>
            <a:r>
              <a:rPr lang="en-US" altLang="th-TH" sz="1400" dirty="0"/>
              <a:t>Fundamentals of Electric </a:t>
            </a:r>
            <a:r>
              <a:rPr lang="en-US" altLang="th-TH" sz="1400" dirty="0" smtClean="0"/>
              <a:t>Circuits, 5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</a:t>
            </a:r>
            <a:r>
              <a:rPr lang="en-US" altLang="th-TH" sz="1400" dirty="0"/>
              <a:t>The McGraw-Hill Companies </a:t>
            </a:r>
            <a:r>
              <a:rPr lang="en-US" altLang="th-TH" sz="1400" dirty="0" smtClean="0"/>
              <a:t>2013</a:t>
            </a:r>
          </a:p>
          <a:p>
            <a:pPr algn="ctr"/>
            <a:r>
              <a:rPr lang="en-US" altLang="th-TH" sz="1400" dirty="0" smtClean="0"/>
              <a:t>J. A. </a:t>
            </a:r>
            <a:r>
              <a:rPr lang="en-US" altLang="th-TH" sz="1400" dirty="0"/>
              <a:t>Svoboda </a:t>
            </a:r>
            <a:r>
              <a:rPr lang="en-US" altLang="th-TH" sz="1400" dirty="0" smtClean="0"/>
              <a:t>– R. C. </a:t>
            </a:r>
            <a:r>
              <a:rPr lang="en-US" altLang="th-TH" sz="1400" dirty="0" err="1" smtClean="0"/>
              <a:t>Dorf</a:t>
            </a:r>
            <a:endParaRPr lang="en-US" altLang="th-TH" sz="1400" dirty="0" smtClean="0"/>
          </a:p>
          <a:p>
            <a:pPr algn="ctr"/>
            <a:r>
              <a:rPr lang="en-US" altLang="th-TH" sz="1400" dirty="0" smtClean="0"/>
              <a:t>Introduction to Electric Circuits, 9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John Wiley &amp; Sons, Inc. 2014 </a:t>
            </a:r>
            <a:endParaRPr lang="en-US" altLang="th-TH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25" y="1101974"/>
            <a:ext cx="5498575" cy="2091448"/>
          </a:xfrm>
          <a:prstGeom prst="rect">
            <a:avLst/>
          </a:prstGeom>
        </p:spPr>
      </p:pic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-85724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9.2 </a:t>
            </a:r>
            <a:r>
              <a:rPr lang="en-US" altLang="th-TH" sz="4000" dirty="0" smtClean="0"/>
              <a:t>Sinusoids</a:t>
            </a:r>
            <a:endParaRPr lang="en-US" altLang="th-TH" sz="4000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859194"/>
            <a:ext cx="8915400" cy="448906"/>
          </a:xfrm>
        </p:spPr>
        <p:txBody>
          <a:bodyPr>
            <a:normAutofit/>
          </a:bodyPr>
          <a:lstStyle/>
          <a:p>
            <a:pPr marL="34290" indent="0">
              <a:lnSpc>
                <a:spcPct val="80000"/>
              </a:lnSpc>
              <a:buNone/>
            </a:pPr>
            <a:r>
              <a:rPr lang="en-US" altLang="th-TH" sz="2400" dirty="0"/>
              <a:t>A sinusoid is a signal that has the form of the sine or </a:t>
            </a:r>
            <a:r>
              <a:rPr lang="en-US" altLang="th-TH" sz="2400" dirty="0" smtClean="0"/>
              <a:t>cosine function</a:t>
            </a:r>
            <a:r>
              <a:rPr lang="en-US" altLang="th-TH" sz="2400" dirty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h-TH" sz="2400" dirty="0"/>
          </a:p>
          <a:p>
            <a:pPr>
              <a:lnSpc>
                <a:spcPct val="80000"/>
              </a:lnSpc>
              <a:buFontTx/>
              <a:buNone/>
            </a:pPr>
            <a:endParaRPr lang="th-TH" altLang="th-TH" sz="240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th-TH" sz="24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h-TH" sz="2400" dirty="0" smtClean="0"/>
          </a:p>
          <a:p>
            <a:pPr>
              <a:lnSpc>
                <a:spcPct val="80000"/>
              </a:lnSpc>
              <a:buFontTx/>
              <a:buNone/>
            </a:pPr>
            <a:endParaRPr lang="th-TH" altLang="th-TH" sz="2400" dirty="0"/>
          </a:p>
          <a:p>
            <a:pPr>
              <a:lnSpc>
                <a:spcPct val="80000"/>
              </a:lnSpc>
              <a:buFontTx/>
              <a:buNone/>
            </a:pPr>
            <a:endParaRPr lang="th-TH" altLang="th-TH" sz="240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64D6-5791-4EBE-B6F5-F18D04FB538C}" type="slidenum">
              <a:rPr lang="en-US" altLang="th-TH"/>
              <a:pPr/>
              <a:t>10</a:t>
            </a:fld>
            <a:endParaRPr lang="en-US" altLang="th-TH"/>
          </a:p>
        </p:txBody>
      </p:sp>
      <p:graphicFrame>
        <p:nvGraphicFramePr>
          <p:cNvPr id="14134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124962"/>
              </p:ext>
            </p:extLst>
          </p:nvPr>
        </p:nvGraphicFramePr>
        <p:xfrm>
          <a:off x="357188" y="1897253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40" name="Equation" r:id="rId5" imgW="1270000" imgH="228600" progId="Equation.3">
                  <p:embed/>
                </p:oleObj>
              </mc:Choice>
              <mc:Fallback>
                <p:oleObj name="Equation" r:id="rId5" imgW="127000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897253"/>
                        <a:ext cx="2971800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3220726"/>
            <a:ext cx="868680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หมายถึงสัญญาณที่มีรูปเหมือนฟังก์ชัน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Cosine 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มีพารามิเตอร์ 3 ตัวได้แก่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429874"/>
              </p:ext>
            </p:extLst>
          </p:nvPr>
        </p:nvGraphicFramePr>
        <p:xfrm>
          <a:off x="1600200" y="5682723"/>
          <a:ext cx="2084387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41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12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682723"/>
                        <a:ext cx="2084387" cy="922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8600" y="5321340"/>
            <a:ext cx="7150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i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สัมพันธ์กับความถี่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32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และคาบ (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</a:t>
            </a:r>
            <a:r>
              <a:rPr lang="th-TH" sz="32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ง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สัญญาณตามสูตร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0936" y="4123411"/>
            <a:ext cx="7223452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th-TH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3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=  </a:t>
            </a:r>
            <a:r>
              <a:rPr lang="en-US" alt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alt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amplitude </a:t>
            </a:r>
            <a:r>
              <a:rPr lang="en-US" alt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 the </a:t>
            </a:r>
            <a:r>
              <a:rPr lang="en-US" alt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endParaRPr lang="th-TH" altLang="th-TH" sz="32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h-TH" sz="3200" i="1" dirty="0"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alt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= </a:t>
            </a:r>
            <a:r>
              <a:rPr lang="en-US" alt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alt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angular frequency </a:t>
            </a:r>
            <a:r>
              <a:rPr lang="th-TH" alt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(ความถี่เชิงมุม) </a:t>
            </a:r>
            <a:r>
              <a:rPr lang="en-US" alt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(Radians/s</a:t>
            </a:r>
            <a:r>
              <a:rPr lang="en-US" alt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h-TH" sz="3200" i="1" dirty="0"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alt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=  </a:t>
            </a:r>
            <a:r>
              <a:rPr lang="en-US" alt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</a:t>
            </a:r>
            <a:r>
              <a:rPr lang="th-TH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(มีหน่วยเป็น </a:t>
            </a:r>
            <a:r>
              <a:rPr lang="en-US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 </a:t>
            </a:r>
            <a:r>
              <a:rPr lang="th-TH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  <a:r>
              <a:rPr lang="th-TH" alt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alt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600" y="5789664"/>
            <a:ext cx="4171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r>
              <a:rPr lang="en-US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รอบ</a:t>
            </a:r>
            <a:r>
              <a:rPr lang="en-US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วินาที (</a:t>
            </a:r>
            <a:r>
              <a:rPr lang="en-US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Hertz</a:t>
            </a: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lnSpc>
                <a:spcPts val="3600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 </a:t>
            </a: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วินาที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43600" y="1295400"/>
            <a:ext cx="0" cy="10668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1676400"/>
            <a:ext cx="2057400" cy="0"/>
          </a:xfrm>
          <a:prstGeom prst="line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2000" y="1371600"/>
            <a:ext cx="756595" cy="561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คาบ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484497" y="1953399"/>
            <a:ext cx="0" cy="408801"/>
          </a:xfrm>
          <a:prstGeom prst="line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47639" y="1556429"/>
            <a:ext cx="162617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Amplitude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519770" y="1880042"/>
            <a:ext cx="566830" cy="3307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title"/>
          </p:nvPr>
        </p:nvSpPr>
        <p:spPr>
          <a:xfrm>
            <a:off x="366713" y="-157956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9.2 </a:t>
            </a:r>
            <a:r>
              <a:rPr lang="en-US" altLang="th-TH" sz="4000" dirty="0" smtClean="0"/>
              <a:t>Sinusoids</a:t>
            </a:r>
            <a:endParaRPr lang="en-US" altLang="th-TH" sz="4000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F956-336A-470C-94C9-7B2FA418657B}" type="slidenum">
              <a:rPr lang="en-US" altLang="th-TH"/>
              <a:pPr/>
              <a:t>11</a:t>
            </a:fld>
            <a:endParaRPr lang="en-US" altLang="th-TH"/>
          </a:p>
        </p:txBody>
      </p:sp>
      <p:sp>
        <p:nvSpPr>
          <p:cNvPr id="243726" name="Rectangle 14"/>
          <p:cNvSpPr>
            <a:spLocks noChangeArrowheads="1"/>
          </p:cNvSpPr>
          <p:nvPr/>
        </p:nvSpPr>
        <p:spPr bwMode="auto">
          <a:xfrm>
            <a:off x="304800" y="3160489"/>
            <a:ext cx="8001000" cy="150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Note: A </a:t>
            </a:r>
            <a:r>
              <a:rPr lang="en-US" altLang="th-TH" sz="3600" b="1" u="sng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period</a:t>
            </a:r>
            <a:r>
              <a:rPr lang="en-US" altLang="zh-TW" sz="3600" b="1" u="sng" dirty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ic function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is one that 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satisfies, </a:t>
            </a:r>
          </a:p>
          <a:p>
            <a:pPr>
              <a:lnSpc>
                <a:spcPts val="3600"/>
              </a:lnSpc>
            </a:pP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for 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all </a:t>
            </a:r>
            <a:r>
              <a:rPr lang="en-US" altLang="zh-TW" sz="3600" b="1" i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and for all integers n.</a:t>
            </a:r>
            <a:r>
              <a:rPr lang="en-US" altLang="zh-TW" sz="3600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</a:p>
        </p:txBody>
      </p:sp>
      <p:graphicFrame>
        <p:nvGraphicFramePr>
          <p:cNvPr id="1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950975"/>
              </p:ext>
            </p:extLst>
          </p:nvPr>
        </p:nvGraphicFramePr>
        <p:xfrm>
          <a:off x="3733800" y="268259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0" name="Equation" r:id="rId4" imgW="1270000" imgH="228600" progId="Equation.3">
                  <p:embed/>
                </p:oleObj>
              </mc:Choice>
              <mc:Fallback>
                <p:oleObj name="Equation" r:id="rId4" imgW="1270000" imgH="228600" progId="Equation.3">
                  <p:embed/>
                  <p:pic>
                    <p:nvPicPr>
                      <p:cNvPr id="14134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8259"/>
                        <a:ext cx="2971800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2400" y="807215"/>
            <a:ext cx="899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จัดว่าเป็นสัญญาณคาบ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Periodic signal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คือเป็นสัญญาณ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ที่มีรูปซ้ำกันทุกๆคาบ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ดังนี้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08" y="1606648"/>
            <a:ext cx="6271609" cy="1276978"/>
          </a:xfrm>
          <a:prstGeom prst="rect">
            <a:avLst/>
          </a:prstGeom>
        </p:spPr>
      </p:pic>
      <p:graphicFrame>
        <p:nvGraphicFramePr>
          <p:cNvPr id="2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720279"/>
              </p:ext>
            </p:extLst>
          </p:nvPr>
        </p:nvGraphicFramePr>
        <p:xfrm>
          <a:off x="3154362" y="3728815"/>
          <a:ext cx="22574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1" name="Equation" r:id="rId7" imgW="965160" imgH="203040" progId="Equation.3">
                  <p:embed/>
                </p:oleObj>
              </mc:Choice>
              <mc:Fallback>
                <p:oleObj name="Equation" r:id="rId7" imgW="965160" imgH="203040" progId="Equation.3">
                  <p:embed/>
                  <p:pic>
                    <p:nvPicPr>
                      <p:cNvPr id="1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2" y="3728815"/>
                        <a:ext cx="2257425" cy="4762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l="1427"/>
          <a:stretch/>
        </p:blipFill>
        <p:spPr>
          <a:xfrm>
            <a:off x="304799" y="4618466"/>
            <a:ext cx="8556107" cy="1432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6713" y="605115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plot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2800" b="1" dirty="0" err="1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2550" y="6051150"/>
            <a:ext cx="3962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plot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6781800" y="5873752"/>
            <a:ext cx="381000" cy="177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2157413" y="5881297"/>
            <a:ext cx="381000" cy="177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97997"/>
              </p:ext>
            </p:extLst>
          </p:nvPr>
        </p:nvGraphicFramePr>
        <p:xfrm>
          <a:off x="7849669" y="3503641"/>
          <a:ext cx="1011237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2" name="Equation" r:id="rId10" imgW="431640" imgH="393480" progId="Equation.3">
                  <p:embed/>
                </p:oleObj>
              </mc:Choice>
              <mc:Fallback>
                <p:oleObj name="Equation" r:id="rId10" imgW="431640" imgH="393480" progId="Equation.3">
                  <p:embed/>
                  <p:pic>
                    <p:nvPicPr>
                      <p:cNvPr id="1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9669" y="3503641"/>
                        <a:ext cx="1011237" cy="9223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943600" y="3712402"/>
            <a:ext cx="4171949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จะได้ความถี่เป็น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89315" y="3850509"/>
            <a:ext cx="400050" cy="228600"/>
          </a:xfrm>
          <a:prstGeom prst="rightArrow">
            <a:avLst>
              <a:gd name="adj1" fmla="val 5638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12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10600" cy="4331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4550748"/>
            <a:ext cx="944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Heinrich </a:t>
            </a:r>
            <a:r>
              <a:rPr lang="en-US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Rudorf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Hertz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เป็นนักฟิสิกส์ชาวเยอรมันที่ค้นพบคลื่นแม่เหล็กไฟฟ้าและพบว่าแสงก็จัดเป็นคลื่นแม่เหล็กไฟฟ้า การค้นพบ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คลื่นแม่เหล็กไฟฟ้าของ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Hertz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ทำให้เกิดการนำคลื่นวิทยุมาใช้ในการ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Hertz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ได้รับเกียรติให้นำชื่อเขามาใช้เป็นหน่วยของความถี่</a:t>
            </a:r>
          </a:p>
        </p:txBody>
      </p:sp>
    </p:spTree>
    <p:extLst>
      <p:ext uri="{BB962C8B-B14F-4D97-AF65-F5344CB8AC3E}">
        <p14:creationId xmlns:p14="http://schemas.microsoft.com/office/powerpoint/2010/main" val="37472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5756" y="-132555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9.2 Sinusoids 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DBEA3-761A-4441-BAA6-EBEF5D14326E}" type="slidenum">
              <a:rPr lang="en-US" altLang="th-TH"/>
              <a:pPr/>
              <a:t>13</a:t>
            </a:fld>
            <a:endParaRPr lang="en-US" altLang="th-TH"/>
          </a:p>
        </p:txBody>
      </p:sp>
      <p:sp>
        <p:nvSpPr>
          <p:cNvPr id="245765" name="Rectangle 5"/>
          <p:cNvSpPr>
            <a:spLocks noChangeArrowheads="1"/>
          </p:cNvSpPr>
          <p:nvPr/>
        </p:nvSpPr>
        <p:spPr bwMode="auto">
          <a:xfrm>
            <a:off x="220493" y="884052"/>
            <a:ext cx="89397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th-TH" sz="2000" b="1" u="sng" dirty="0">
                <a:latin typeface="Verdana" panose="020B0604030504040204" pitchFamily="34" charset="0"/>
              </a:rPr>
              <a:t>Example </a:t>
            </a:r>
            <a:r>
              <a:rPr lang="en-US" altLang="th-TH" sz="2000" b="1" u="sng" dirty="0" smtClean="0">
                <a:latin typeface="Verdana" panose="020B0604030504040204" pitchFamily="34" charset="0"/>
              </a:rPr>
              <a:t>1: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 Given </a:t>
            </a:r>
            <a:r>
              <a:rPr lang="en-US" altLang="zh-TW" sz="2400" dirty="0">
                <a:latin typeface="Verdana" panose="020B0604030504040204" pitchFamily="34" charset="0"/>
                <a:ea typeface="PMingLiU" pitchFamily="18" charset="-120"/>
              </a:rPr>
              <a:t>a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sinusoid</a:t>
            </a:r>
            <a:r>
              <a:rPr lang="en-US" altLang="zh-TW" sz="2400" dirty="0">
                <a:latin typeface="Verdana" panose="020B0604030504040204" pitchFamily="34" charset="0"/>
                <a:ea typeface="PMingLiU" pitchFamily="18" charset="-120"/>
              </a:rPr>
              <a:t>: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                      </a:t>
            </a:r>
            <a:r>
              <a:rPr lang="en-US" altLang="zh-TW" sz="2400" dirty="0">
                <a:solidFill>
                  <a:srgbClr val="000000"/>
                </a:solidFill>
                <a:latin typeface="Verdana" panose="020B0604030504040204" pitchFamily="34" charset="0"/>
                <a:ea typeface="PMingLiU" pitchFamily="18" charset="-12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Verdana" panose="020B0604030504040204" pitchFamily="34" charset="0"/>
                <a:ea typeface="PMingLiU" pitchFamily="18" charset="-120"/>
              </a:rPr>
              <a:t>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   calculate its</a:t>
            </a:r>
            <a:r>
              <a:rPr lang="th-TH" altLang="zh-TW" sz="2400" dirty="0" smtClean="0">
                <a:latin typeface="Verdana" panose="020B0604030504040204" pitchFamily="34" charset="0"/>
                <a:ea typeface="PMingLiU" pitchFamily="18" charset="-120"/>
              </a:rPr>
              <a:t>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amplitude</a:t>
            </a:r>
            <a:r>
              <a:rPr lang="en-US" altLang="zh-TW" sz="2400" dirty="0">
                <a:latin typeface="Verdana" panose="020B0604030504040204" pitchFamily="34" charset="0"/>
                <a:ea typeface="PMingLiU" pitchFamily="18" charset="-120"/>
              </a:rPr>
              <a:t>, phase, angular frequency, period, and frequency.</a:t>
            </a:r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689456" y="4572000"/>
            <a:ext cx="8948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alt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45778" name="Object 18"/>
          <p:cNvGraphicFramePr>
            <a:graphicFrameLocks noChangeAspect="1"/>
          </p:cNvGraphicFramePr>
          <p:nvPr>
            <p:extLst/>
          </p:nvPr>
        </p:nvGraphicFramePr>
        <p:xfrm>
          <a:off x="4767262" y="820385"/>
          <a:ext cx="2667000" cy="532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18" name="Equation" r:id="rId4" imgW="965200" imgH="228600" progId="Equation.3">
                  <p:embed/>
                </p:oleObj>
              </mc:Choice>
              <mc:Fallback>
                <p:oleObj name="Equation" r:id="rId4" imgW="965200" imgH="228600" progId="Equation.3">
                  <p:embed/>
                  <p:pic>
                    <p:nvPicPr>
                      <p:cNvPr id="24577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2" y="820385"/>
                        <a:ext cx="2667000" cy="53232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1120" y="2337900"/>
            <a:ext cx="9541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</a:p>
        </p:txBody>
      </p:sp>
      <p:graphicFrame>
        <p:nvGraphicFramePr>
          <p:cNvPr id="14" name="Object 18"/>
          <p:cNvGraphicFramePr>
            <a:graphicFrameLocks noChangeAspect="1"/>
          </p:cNvGraphicFramePr>
          <p:nvPr/>
        </p:nvGraphicFramePr>
        <p:xfrm>
          <a:off x="4114800" y="2465594"/>
          <a:ext cx="2667000" cy="532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19" name="Equation" r:id="rId4" imgW="965200" imgH="228600" progId="Equation.3">
                  <p:embed/>
                </p:oleObj>
              </mc:Choice>
              <mc:Fallback>
                <p:oleObj name="Equation" r:id="rId4" imgW="965200" imgH="228600" progId="Equation.3">
                  <p:embed/>
                  <p:pic>
                    <p:nvPicPr>
                      <p:cNvPr id="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465594"/>
                        <a:ext cx="2667000" cy="53232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43982" y="2969182"/>
            <a:ext cx="2559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เปรียบเทียบฟอร์ม</a:t>
            </a:r>
          </a:p>
        </p:txBody>
      </p:sp>
      <p:graphicFrame>
        <p:nvGraphicFramePr>
          <p:cNvPr id="16" name="Object 29"/>
          <p:cNvGraphicFramePr>
            <a:graphicFrameLocks noChangeAspect="1"/>
          </p:cNvGraphicFramePr>
          <p:nvPr/>
        </p:nvGraphicFramePr>
        <p:xfrm>
          <a:off x="3200400" y="3591694"/>
          <a:ext cx="320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0" name="Equation" r:id="rId6" imgW="1371600" imgH="228600" progId="Equation.3">
                  <p:embed/>
                </p:oleObj>
              </mc:Choice>
              <mc:Fallback>
                <p:oleObj name="Equation" r:id="rId6" imgW="1371600" imgH="228600" progId="Equation.3">
                  <p:embed/>
                  <p:pic>
                    <p:nvPicPr>
                      <p:cNvPr id="16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91694"/>
                        <a:ext cx="3209925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038600" y="2465594"/>
            <a:ext cx="419099" cy="1662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15420" y="2440605"/>
            <a:ext cx="547180" cy="1662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915228" y="2465594"/>
            <a:ext cx="637972" cy="16626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78677" y="4125104"/>
            <a:ext cx="459923" cy="768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895096" y="4068762"/>
            <a:ext cx="322915" cy="762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440628" y="3910124"/>
            <a:ext cx="594418" cy="846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>
            <a:off x="4518903" y="5280260"/>
            <a:ext cx="342900" cy="30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9"/>
          <p:cNvGraphicFramePr>
            <a:graphicFrameLocks noChangeAspect="1"/>
          </p:cNvGraphicFramePr>
          <p:nvPr/>
        </p:nvGraphicFramePr>
        <p:xfrm>
          <a:off x="2228951" y="5614971"/>
          <a:ext cx="33607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1" name="Equation" r:id="rId8" imgW="1434960" imgH="393480" progId="Equation.3">
                  <p:embed/>
                </p:oleObj>
              </mc:Choice>
              <mc:Fallback>
                <p:oleObj name="Equation" r:id="rId8" imgW="1434960" imgH="393480" progId="Equation.3">
                  <p:embed/>
                  <p:pic>
                    <p:nvPicPr>
                      <p:cNvPr id="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951" y="5614971"/>
                        <a:ext cx="3360738" cy="9207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5669149" y="5945087"/>
            <a:ext cx="304800" cy="280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29"/>
          <p:cNvGraphicFramePr>
            <a:graphicFrameLocks noChangeAspect="1"/>
          </p:cNvGraphicFramePr>
          <p:nvPr/>
        </p:nvGraphicFramePr>
        <p:xfrm>
          <a:off x="6053409" y="5614971"/>
          <a:ext cx="28860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2" name="Equation" r:id="rId10" imgW="1231560" imgH="393480" progId="Equation.3">
                  <p:embed/>
                </p:oleObj>
              </mc:Choice>
              <mc:Fallback>
                <p:oleObj name="Equation" r:id="rId10" imgW="1231560" imgH="393480" progId="Equation.3">
                  <p:embed/>
                  <p:pic>
                    <p:nvPicPr>
                      <p:cNvPr id="3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409" y="5614971"/>
                        <a:ext cx="2886075" cy="9207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"/>
          <p:cNvGraphicFramePr>
            <a:graphicFrameLocks noChangeAspect="1"/>
          </p:cNvGraphicFramePr>
          <p:nvPr>
            <p:extLst/>
          </p:nvPr>
        </p:nvGraphicFramePr>
        <p:xfrm>
          <a:off x="6936131" y="4626474"/>
          <a:ext cx="13081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3" name="Equation" r:id="rId12" imgW="558720" imgH="228600" progId="Equation.3">
                  <p:embed/>
                </p:oleObj>
              </mc:Choice>
              <mc:Fallback>
                <p:oleObj name="Equation" r:id="rId12" imgW="558720" imgH="228600" progId="Equation.3">
                  <p:embed/>
                  <p:pic>
                    <p:nvPicPr>
                      <p:cNvPr id="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131" y="4626474"/>
                        <a:ext cx="1308100" cy="534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9"/>
          <p:cNvGraphicFramePr>
            <a:graphicFrameLocks noChangeAspect="1"/>
          </p:cNvGraphicFramePr>
          <p:nvPr>
            <p:extLst/>
          </p:nvPr>
        </p:nvGraphicFramePr>
        <p:xfrm>
          <a:off x="4506119" y="4812509"/>
          <a:ext cx="21129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4" name="Equation" r:id="rId14" imgW="901440" imgH="177480" progId="Equation.3">
                  <p:embed/>
                </p:oleObj>
              </mc:Choice>
              <mc:Fallback>
                <p:oleObj name="Equation" r:id="rId14" imgW="901440" imgH="177480" progId="Equation.3">
                  <p:embed/>
                  <p:pic>
                    <p:nvPicPr>
                      <p:cNvPr id="2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119" y="4812509"/>
                        <a:ext cx="2112962" cy="415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9"/>
          <p:cNvGraphicFramePr>
            <a:graphicFrameLocks noChangeAspect="1"/>
          </p:cNvGraphicFramePr>
          <p:nvPr>
            <p:extLst/>
          </p:nvPr>
        </p:nvGraphicFramePr>
        <p:xfrm>
          <a:off x="2130425" y="4778119"/>
          <a:ext cx="21399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25" name="Equation" r:id="rId16" imgW="914400" imgH="203040" progId="Equation.3">
                  <p:embed/>
                </p:oleObj>
              </mc:Choice>
              <mc:Fallback>
                <p:oleObj name="Equation" r:id="rId16" imgW="914400" imgH="203040" progId="Equation.3">
                  <p:embed/>
                  <p:pic>
                    <p:nvPicPr>
                      <p:cNvPr id="1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4778119"/>
                        <a:ext cx="2139950" cy="476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19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14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169383" y="235265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การอธิบาย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ในวิชานี้</a:t>
            </a:r>
          </a:p>
        </p:txBody>
      </p:sp>
      <p:graphicFrame>
        <p:nvGraphicFramePr>
          <p:cNvPr id="7" name="Object 18"/>
          <p:cNvGraphicFramePr>
            <a:graphicFrameLocks noChangeAspect="1"/>
          </p:cNvGraphicFramePr>
          <p:nvPr>
            <p:extLst/>
          </p:nvPr>
        </p:nvGraphicFramePr>
        <p:xfrm>
          <a:off x="1176439" y="3693829"/>
          <a:ext cx="2667000" cy="532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32" name="Equation" r:id="rId3" imgW="965200" imgH="228600" progId="Equation.3">
                  <p:embed/>
                </p:oleObj>
              </mc:Choice>
              <mc:Fallback>
                <p:oleObj name="Equation" r:id="rId3" imgW="965200" imgH="228600" progId="Equation.3">
                  <p:embed/>
                  <p:pic>
                    <p:nvPicPr>
                      <p:cNvPr id="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439" y="3693829"/>
                        <a:ext cx="2667000" cy="53232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9"/>
          <p:cNvGraphicFramePr>
            <a:graphicFrameLocks noChangeAspect="1"/>
          </p:cNvGraphicFramePr>
          <p:nvPr/>
        </p:nvGraphicFramePr>
        <p:xfrm>
          <a:off x="2532637" y="762000"/>
          <a:ext cx="32099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33" name="Equation" r:id="rId5" imgW="1371600" imgH="228600" progId="Equation.3">
                  <p:embed/>
                </p:oleObj>
              </mc:Choice>
              <mc:Fallback>
                <p:oleObj name="Equation" r:id="rId5" imgW="1371600" imgH="228600" progId="Equation.3">
                  <p:embed/>
                  <p:pic>
                    <p:nvPicPr>
                      <p:cNvPr id="8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637" y="762000"/>
                        <a:ext cx="3209925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45950" y="1129360"/>
            <a:ext cx="1054089" cy="365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21835" y="1775082"/>
            <a:ext cx="4553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Radian/Second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จะได้หน่วยของ </a:t>
            </a:r>
            <a:r>
              <a:rPr lang="en-US" sz="3600" b="1" dirty="0" err="1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i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5193" y="1371600"/>
            <a:ext cx="258367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i="1" dirty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จึงต้องใช้หน่วยเป็น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62400" y="1129360"/>
            <a:ext cx="631861" cy="695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9111" y="2753845"/>
            <a:ext cx="8849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แต่ </a:t>
            </a:r>
            <a:r>
              <a:rPr lang="en-US" sz="3600" b="1" i="1" dirty="0" smtClean="0">
                <a:solidFill>
                  <a:srgbClr val="00B05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ที่ใช้หน่วยเป็น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จะตีความหมายทางเรขาคณิตได้ยาก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ในวิชานี้ ส่วนใหญ่เราจึงใช้หน่วยของ </a:t>
            </a:r>
            <a:r>
              <a:rPr lang="en-US" sz="3600" b="1" i="1" dirty="0" smtClean="0">
                <a:solidFill>
                  <a:srgbClr val="C0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เป็นองศา (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062" y="4642968"/>
            <a:ext cx="3325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i="1" dirty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534678" y="4128476"/>
            <a:ext cx="467391" cy="577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78894" y="3916246"/>
            <a:ext cx="475186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การใช้หน่วยของ</a:t>
            </a:r>
            <a:r>
              <a:rPr lang="en-US" sz="3600" b="1" i="1" dirty="0" smtClean="0"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  <a:endParaRPr lang="th-TH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จะนำไปบวกกับ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err="1" smtClean="0"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i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โดยตรงไม่ได้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เพราะ </a:t>
            </a:r>
            <a:r>
              <a:rPr lang="en-US" sz="3600" b="1" dirty="0" err="1" smtClean="0"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i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Radian</a:t>
            </a:r>
            <a:endParaRPr lang="th-TH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383" y="5351654"/>
            <a:ext cx="8849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 </a:t>
            </a:r>
            <a:r>
              <a:rPr lang="en-US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ใช้หน่วย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Rad/S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600" b="1" i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ใช้หน่วยเป็น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เป็นการเขียนเชิงสัญลักษณ์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จะเอาค่า </a:t>
            </a:r>
            <a:r>
              <a:rPr lang="en-US" sz="3600" b="1" dirty="0" err="1" smtClean="0"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i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th-TH" sz="36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</a:t>
            </a:r>
            <a:r>
              <a:rPr lang="th-TH" sz="36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 smtClean="0"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th-TH" sz="3600" b="1" i="1" dirty="0" smtClean="0">
                <a:latin typeface="Symbol" panose="05050102010706020507" pitchFamily="18" charset="2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Symbol" panose="05050102010706020507" pitchFamily="18" charset="2"/>
                <a:cs typeface="TH Sarabun New" panose="020B0500040200020003" pitchFamily="34" charset="-34"/>
              </a:rPr>
              <a:t>มาบวกกันโดยตรงไม่ได้ </a:t>
            </a:r>
            <a:r>
              <a:rPr lang="th-TH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ถ้าจะบวกกันต้องแปลงหน่วย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17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title"/>
          </p:nvPr>
        </p:nvSpPr>
        <p:spPr>
          <a:xfrm>
            <a:off x="366713" y="-157956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9.2 </a:t>
            </a:r>
            <a:r>
              <a:rPr lang="en-US" altLang="th-TH" sz="4000" dirty="0" smtClean="0"/>
              <a:t>Sinusoids</a:t>
            </a:r>
            <a:endParaRPr lang="en-US" altLang="th-TH" sz="4000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F956-336A-470C-94C9-7B2FA418657B}" type="slidenum">
              <a:rPr lang="en-US" altLang="th-TH"/>
              <a:pPr/>
              <a:t>15</a:t>
            </a:fld>
            <a:endParaRPr lang="en-US" altLang="th-TH"/>
          </a:p>
        </p:txBody>
      </p:sp>
      <p:grpSp>
        <p:nvGrpSpPr>
          <p:cNvPr id="243734" name="Group 22"/>
          <p:cNvGrpSpPr>
            <a:grpSpLocks/>
          </p:cNvGrpSpPr>
          <p:nvPr/>
        </p:nvGrpSpPr>
        <p:grpSpPr bwMode="auto">
          <a:xfrm>
            <a:off x="1524000" y="1693069"/>
            <a:ext cx="6284713" cy="3643312"/>
            <a:chOff x="1008" y="1632"/>
            <a:chExt cx="3696" cy="2064"/>
          </a:xfrm>
        </p:grpSpPr>
        <p:grpSp>
          <p:nvGrpSpPr>
            <p:cNvPr id="243722" name="Group 10"/>
            <p:cNvGrpSpPr>
              <a:grpSpLocks/>
            </p:cNvGrpSpPr>
            <p:nvPr/>
          </p:nvGrpSpPr>
          <p:grpSpPr bwMode="auto">
            <a:xfrm>
              <a:off x="1008" y="1632"/>
              <a:ext cx="3696" cy="2064"/>
              <a:chOff x="1800" y="6361"/>
              <a:chExt cx="8280" cy="5715"/>
            </a:xfrm>
          </p:grpSpPr>
          <p:pic>
            <p:nvPicPr>
              <p:cNvPr id="243723" name="Picture 11" descr="09-00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0" y="6361"/>
                <a:ext cx="8280" cy="5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724" name="Line 12"/>
              <p:cNvSpPr>
                <a:spLocks noChangeShapeType="1"/>
              </p:cNvSpPr>
              <p:nvPr/>
            </p:nvSpPr>
            <p:spPr bwMode="auto">
              <a:xfrm>
                <a:off x="7560" y="9180"/>
                <a:ext cx="0" cy="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243725" name="Line 13"/>
              <p:cNvSpPr>
                <a:spLocks noChangeShapeType="1"/>
              </p:cNvSpPr>
              <p:nvPr/>
            </p:nvSpPr>
            <p:spPr bwMode="auto">
              <a:xfrm>
                <a:off x="3060" y="10440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  <p:graphicFrame>
          <p:nvGraphicFramePr>
            <p:cNvPr id="243728" name="Object 16"/>
            <p:cNvGraphicFramePr>
              <a:graphicFrameLocks noChangeAspect="1"/>
            </p:cNvGraphicFramePr>
            <p:nvPr/>
          </p:nvGraphicFramePr>
          <p:xfrm>
            <a:off x="1776" y="2784"/>
            <a:ext cx="390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48" name="Equation" r:id="rId5" imgW="507780" imgH="393529" progId="Equation.3">
                    <p:embed/>
                  </p:oleObj>
                </mc:Choice>
                <mc:Fallback>
                  <p:oleObj name="Equation" r:id="rId5" imgW="507780" imgH="393529" progId="Equation.3">
                    <p:embed/>
                    <p:pic>
                      <p:nvPicPr>
                        <p:cNvPr id="24372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784"/>
                          <a:ext cx="390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3735" name="Rectangle 23"/>
          <p:cNvSpPr>
            <a:spLocks noChangeArrowheads="1"/>
          </p:cNvSpPr>
          <p:nvPr/>
        </p:nvSpPr>
        <p:spPr bwMode="auto">
          <a:xfrm>
            <a:off x="457200" y="5508625"/>
            <a:ext cx="7772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7663" indent="-347663"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90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Char char="•"/>
            </a:pPr>
            <a:r>
              <a:rPr lang="en-US" altLang="th-TH" dirty="0">
                <a:latin typeface="Verdana" panose="020B0604030504040204" pitchFamily="34" charset="0"/>
              </a:rPr>
              <a:t>Only two sinusoidal values with the </a:t>
            </a:r>
            <a:r>
              <a:rPr lang="en-US" altLang="th-TH" u="sng" dirty="0">
                <a:solidFill>
                  <a:srgbClr val="FF0000"/>
                </a:solidFill>
                <a:latin typeface="Verdana" panose="020B0604030504040204" pitchFamily="34" charset="0"/>
              </a:rPr>
              <a:t>same frequency</a:t>
            </a:r>
            <a:r>
              <a:rPr lang="en-US" altLang="th-TH" dirty="0">
                <a:latin typeface="Verdana" panose="020B0604030504040204" pitchFamily="34" charset="0"/>
              </a:rPr>
              <a:t> can be compared by their amplitude and phase difference. </a:t>
            </a:r>
          </a:p>
          <a:p>
            <a:pPr eaLnBrk="0" hangingPunct="0">
              <a:buClr>
                <a:schemeClr val="tx1"/>
              </a:buClr>
              <a:buFontTx/>
              <a:buChar char="•"/>
            </a:pPr>
            <a:r>
              <a:rPr lang="en-US" altLang="th-TH" dirty="0">
                <a:solidFill>
                  <a:srgbClr val="0000FF"/>
                </a:solidFill>
                <a:latin typeface="Verdana" panose="020B0604030504040204" pitchFamily="34" charset="0"/>
              </a:rPr>
              <a:t>If phase difference is zero, they are </a:t>
            </a:r>
            <a:r>
              <a:rPr lang="en-US" altLang="th-TH" dirty="0">
                <a:latin typeface="Verdana" panose="020B0604030504040204" pitchFamily="34" charset="0"/>
              </a:rPr>
              <a:t>in phase</a:t>
            </a:r>
            <a:r>
              <a:rPr lang="en-US" altLang="th-TH" dirty="0">
                <a:solidFill>
                  <a:srgbClr val="FF3300"/>
                </a:solidFill>
                <a:latin typeface="Verdana" panose="020B0604030504040204" pitchFamily="34" charset="0"/>
              </a:rPr>
              <a:t>; </a:t>
            </a:r>
            <a:endParaRPr lang="en-US" altLang="th-TH" dirty="0" smtClean="0">
              <a:solidFill>
                <a:srgbClr val="FF3300"/>
              </a:solidFill>
              <a:latin typeface="Verdana" panose="020B0604030504040204" pitchFamily="34" charset="0"/>
            </a:endParaRPr>
          </a:p>
          <a:p>
            <a:pPr eaLnBrk="0" hangingPunct="0">
              <a:buClr>
                <a:schemeClr val="tx1"/>
              </a:buClr>
              <a:buFontTx/>
              <a:buChar char="•"/>
            </a:pPr>
            <a:r>
              <a:rPr lang="en-US" altLang="th-TH" dirty="0" smtClean="0">
                <a:solidFill>
                  <a:srgbClr val="FF3300"/>
                </a:solidFill>
                <a:latin typeface="Verdana" panose="020B0604030504040204" pitchFamily="34" charset="0"/>
              </a:rPr>
              <a:t>if </a:t>
            </a:r>
            <a:r>
              <a:rPr lang="en-US" altLang="th-TH" dirty="0">
                <a:solidFill>
                  <a:srgbClr val="FF3300"/>
                </a:solidFill>
                <a:latin typeface="Verdana" panose="020B0604030504040204" pitchFamily="34" charset="0"/>
              </a:rPr>
              <a:t>phase difference is not zero, they are </a:t>
            </a:r>
            <a:r>
              <a:rPr lang="en-US" altLang="th-TH" dirty="0">
                <a:latin typeface="Verdana" panose="020B0604030504040204" pitchFamily="34" charset="0"/>
              </a:rPr>
              <a:t>out of phase</a:t>
            </a:r>
            <a:r>
              <a:rPr lang="en-US" altLang="th-TH" dirty="0">
                <a:solidFill>
                  <a:srgbClr val="FF3300"/>
                </a:solidFill>
                <a:latin typeface="Verdana" panose="020B0604030504040204" pitchFamily="34" charset="0"/>
              </a:rPr>
              <a:t>.</a:t>
            </a:r>
          </a:p>
        </p:txBody>
      </p:sp>
      <p:graphicFrame>
        <p:nvGraphicFramePr>
          <p:cNvPr id="1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33908"/>
              </p:ext>
            </p:extLst>
          </p:nvPr>
        </p:nvGraphicFramePr>
        <p:xfrm>
          <a:off x="3507086" y="269147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49" name="Equation" r:id="rId7" imgW="1270000" imgH="228600" progId="Equation.3">
                  <p:embed/>
                </p:oleObj>
              </mc:Choice>
              <mc:Fallback>
                <p:oleObj name="Equation" r:id="rId7" imgW="1270000" imgH="228600" progId="Equation.3">
                  <p:embed/>
                  <p:pic>
                    <p:nvPicPr>
                      <p:cNvPr id="1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7086" y="269147"/>
                        <a:ext cx="2971800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0556" y="797308"/>
            <a:ext cx="899160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หมายถึงมุมเริ่มต้นของ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สองตัวต้องมีความถี่เท่ากันจึงจะเปรียบเทียบเฟสได้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570637" y="2528888"/>
            <a:ext cx="972443" cy="1581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11724" y="2661744"/>
            <a:ext cx="458392" cy="13347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83564" y="3984215"/>
            <a:ext cx="2238276" cy="13439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2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ตัวนี้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มีความถี่เท่ากัน แต่มีเฟสต่างกัน</a:t>
            </a:r>
          </a:p>
        </p:txBody>
      </p:sp>
      <p:graphicFrame>
        <p:nvGraphicFramePr>
          <p:cNvPr id="2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043472"/>
              </p:ext>
            </p:extLst>
          </p:nvPr>
        </p:nvGraphicFramePr>
        <p:xfrm>
          <a:off x="4063453" y="1600200"/>
          <a:ext cx="2101750" cy="45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50" name="Equation" r:id="rId9" imgW="1066680" imgH="228600" progId="Equation.3">
                  <p:embed/>
                </p:oleObj>
              </mc:Choice>
              <mc:Fallback>
                <p:oleObj name="Equation" r:id="rId9" imgW="1066680" imgH="228600" progId="Equation.3">
                  <p:embed/>
                  <p:pic>
                    <p:nvPicPr>
                      <p:cNvPr id="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53" y="1600200"/>
                        <a:ext cx="2101750" cy="4519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4995" y="2046714"/>
            <a:ext cx="538458" cy="163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079903"/>
              </p:ext>
            </p:extLst>
          </p:nvPr>
        </p:nvGraphicFramePr>
        <p:xfrm>
          <a:off x="2585919" y="5022849"/>
          <a:ext cx="25765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51" name="Equation" r:id="rId11" imgW="1307880" imgH="228600" progId="Equation.3">
                  <p:embed/>
                </p:oleObj>
              </mc:Choice>
              <mc:Fallback>
                <p:oleObj name="Equation" r:id="rId11" imgW="1307880" imgH="228600" progId="Equation.3">
                  <p:embed/>
                  <p:pic>
                    <p:nvPicPr>
                      <p:cNvPr id="26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919" y="5022849"/>
                        <a:ext cx="2576512" cy="4524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3657600" y="4789563"/>
            <a:ext cx="349225" cy="23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0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16</a:t>
            </a:fld>
            <a:endParaRPr lang="en-US" altLang="th-TH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228600"/>
            <a:ext cx="8243887" cy="13144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mtClean="0"/>
              <a:t>9.2 Sinusoids</a:t>
            </a:r>
            <a:endParaRPr lang="en-US" altLang="th-TH" dirty="0"/>
          </a:p>
        </p:txBody>
      </p:sp>
      <p:graphicFrame>
        <p:nvGraphicFramePr>
          <p:cNvPr id="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22519"/>
              </p:ext>
            </p:extLst>
          </p:nvPr>
        </p:nvGraphicFramePr>
        <p:xfrm>
          <a:off x="3581400" y="304800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38" name="Equation" r:id="rId3" imgW="1270000" imgH="228600" progId="Equation.3">
                  <p:embed/>
                </p:oleObj>
              </mc:Choice>
              <mc:Fallback>
                <p:oleObj name="Equation" r:id="rId3" imgW="1270000" imgH="228600" progId="Equation.3">
                  <p:embed/>
                  <p:pic>
                    <p:nvPicPr>
                      <p:cNvPr id="1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04800"/>
                        <a:ext cx="2971800" cy="536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" y="932496"/>
            <a:ext cx="899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เฟสก็คือมุม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เริ่มต้นตอน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 = 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ดังนั้นหน่วยของเฟสจะตรงกับหน่วยของมุมนั้นเอง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หน่วยของเฟสที่นิยมใช้มี 2 แบบคือ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(นิยมใช้ในทางคณิตศาสตร์) กับ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Degree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(นิยมใช้ในทางวิศวกรรมศาสตร์)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7066" y="2529735"/>
            <a:ext cx="3479864" cy="3573959"/>
            <a:chOff x="2483768" y="1541529"/>
            <a:chExt cx="4081368" cy="4191727"/>
          </a:xfrm>
        </p:grpSpPr>
        <p:sp>
          <p:nvSpPr>
            <p:cNvPr id="10" name="Oval 9"/>
            <p:cNvSpPr/>
            <p:nvPr/>
          </p:nvSpPr>
          <p:spPr>
            <a:xfrm>
              <a:off x="2915816" y="2420888"/>
              <a:ext cx="2880320" cy="2880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360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355976" y="1988840"/>
              <a:ext cx="0" cy="374441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4355976" y="1988840"/>
              <a:ext cx="0" cy="374441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>
              <a:off x="3131840" y="2636912"/>
              <a:ext cx="2448272" cy="2448272"/>
            </a:xfrm>
            <a:prstGeom prst="arc">
              <a:avLst>
                <a:gd name="adj1" fmla="val 18964499"/>
                <a:gd name="adj2" fmla="val 0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sz="360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355976" y="2276872"/>
              <a:ext cx="1584176" cy="158417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28184" y="3645024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x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2154" y="1541529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y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87228" y="3140034"/>
              <a:ext cx="498598" cy="758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Symbol" pitchFamily="18" charset="2"/>
                  <a:cs typeface="Angsana New" pitchFamily="18" charset="-34"/>
                </a:rPr>
                <a:t>f</a:t>
              </a:r>
              <a:endParaRPr lang="th-TH" sz="36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59048" y="3733800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89132" y="1918573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14600" y="3717032"/>
              <a:ext cx="437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-1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786809"/>
              </p:ext>
            </p:extLst>
          </p:nvPr>
        </p:nvGraphicFramePr>
        <p:xfrm>
          <a:off x="5553990" y="2297987"/>
          <a:ext cx="315429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6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Degree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Radian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6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90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Symbol" panose="05050102010706020507" pitchFamily="18" charset="2"/>
                          <a:cs typeface="Angsana New" pitchFamily="18" charset="-34"/>
                        </a:rPr>
                        <a:t>p/2</a:t>
                      </a:r>
                      <a:endParaRPr lang="th-TH" sz="3200" dirty="0">
                        <a:latin typeface="Symbol" panose="05050102010706020507" pitchFamily="18" charset="2"/>
                        <a:cs typeface="Angsana New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Symbol" panose="05050102010706020507" pitchFamily="18" charset="2"/>
                          <a:cs typeface="Angsana New" pitchFamily="18" charset="-34"/>
                        </a:rPr>
                        <a:t>p</a:t>
                      </a:r>
                      <a:endParaRPr lang="th-TH" sz="3200" dirty="0">
                        <a:latin typeface="Symbol" panose="05050102010706020507" pitchFamily="18" charset="2"/>
                        <a:cs typeface="Angsana New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6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ngsana New" pitchFamily="18" charset="-34"/>
                          <a:cs typeface="Angsana New" pitchFamily="18" charset="-34"/>
                        </a:rPr>
                        <a:t>360</a:t>
                      </a:r>
                      <a:endParaRPr lang="th-TH" sz="32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Symbol" panose="05050102010706020507" pitchFamily="18" charset="2"/>
                          <a:cs typeface="Angsana New" pitchFamily="18" charset="-34"/>
                        </a:rPr>
                        <a:t>2p</a:t>
                      </a:r>
                      <a:endParaRPr lang="th-TH" sz="3200" dirty="0" smtClean="0">
                        <a:latin typeface="Symbol" panose="05050102010706020507" pitchFamily="18" charset="2"/>
                        <a:cs typeface="Angsana New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19154"/>
                  </a:ext>
                </a:extLst>
              </a:tr>
            </a:tbl>
          </a:graphicData>
        </a:graphic>
      </p:graphicFrame>
      <p:graphicFrame>
        <p:nvGraphicFramePr>
          <p:cNvPr id="2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204757"/>
              </p:ext>
            </p:extLst>
          </p:nvPr>
        </p:nvGraphicFramePr>
        <p:xfrm>
          <a:off x="5576887" y="5330825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39" name="Equation" r:id="rId3" imgW="1270000" imgH="228600" progId="Equation.3">
                  <p:embed/>
                </p:oleObj>
              </mc:Choice>
              <mc:Fallback>
                <p:oleObj name="Equation" r:id="rId3" imgW="1270000" imgH="228600" progId="Equation.3">
                  <p:embed/>
                  <p:pic>
                    <p:nvPicPr>
                      <p:cNvPr id="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7" y="5330825"/>
                        <a:ext cx="2971800" cy="536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268780" y="5748601"/>
            <a:ext cx="6570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2800" dirty="0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Radian/s, </a:t>
            </a:r>
            <a:r>
              <a:rPr lang="en-US" sz="3600" i="1" dirty="0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f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จะต้องมีหน่วยเป็น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Radian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จึงจะทำให้           บวกกันได้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244947"/>
              </p:ext>
            </p:extLst>
          </p:nvPr>
        </p:nvGraphicFramePr>
        <p:xfrm>
          <a:off x="4876800" y="6227762"/>
          <a:ext cx="9509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40" name="Equation" r:id="rId5" imgW="406080" imgH="203040" progId="Equation.3">
                  <p:embed/>
                </p:oleObj>
              </mc:Choice>
              <mc:Fallback>
                <p:oleObj name="Equation" r:id="rId5" imgW="406080" imgH="203040" progId="Equation.3">
                  <p:embed/>
                  <p:pic>
                    <p:nvPicPr>
                      <p:cNvPr id="2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6227762"/>
                        <a:ext cx="950913" cy="477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078257" y="5321370"/>
            <a:ext cx="5538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ในสูตร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97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F956-336A-470C-94C9-7B2FA418657B}" type="slidenum">
              <a:rPr lang="en-US" altLang="th-TH"/>
              <a:pPr/>
              <a:t>17</a:t>
            </a:fld>
            <a:endParaRPr lang="en-US" altLang="th-TH"/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43717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pSp>
        <p:nvGrpSpPr>
          <p:cNvPr id="243734" name="Group 22"/>
          <p:cNvGrpSpPr>
            <a:grpSpLocks/>
          </p:cNvGrpSpPr>
          <p:nvPr/>
        </p:nvGrpSpPr>
        <p:grpSpPr bwMode="auto">
          <a:xfrm>
            <a:off x="2286000" y="3639957"/>
            <a:ext cx="5029200" cy="2915478"/>
            <a:chOff x="1008" y="1632"/>
            <a:chExt cx="3696" cy="2064"/>
          </a:xfrm>
        </p:grpSpPr>
        <p:grpSp>
          <p:nvGrpSpPr>
            <p:cNvPr id="243722" name="Group 10"/>
            <p:cNvGrpSpPr>
              <a:grpSpLocks/>
            </p:cNvGrpSpPr>
            <p:nvPr/>
          </p:nvGrpSpPr>
          <p:grpSpPr bwMode="auto">
            <a:xfrm>
              <a:off x="1008" y="1632"/>
              <a:ext cx="3696" cy="2064"/>
              <a:chOff x="1800" y="6361"/>
              <a:chExt cx="8280" cy="5715"/>
            </a:xfrm>
          </p:grpSpPr>
          <p:pic>
            <p:nvPicPr>
              <p:cNvPr id="243723" name="Picture 11" descr="09-00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0" y="6361"/>
                <a:ext cx="8280" cy="5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724" name="Line 12"/>
              <p:cNvSpPr>
                <a:spLocks noChangeShapeType="1"/>
              </p:cNvSpPr>
              <p:nvPr/>
            </p:nvSpPr>
            <p:spPr bwMode="auto">
              <a:xfrm>
                <a:off x="7560" y="9180"/>
                <a:ext cx="0" cy="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243725" name="Line 13"/>
              <p:cNvSpPr>
                <a:spLocks noChangeShapeType="1"/>
              </p:cNvSpPr>
              <p:nvPr/>
            </p:nvSpPr>
            <p:spPr bwMode="auto">
              <a:xfrm>
                <a:off x="3060" y="10440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  <p:graphicFrame>
          <p:nvGraphicFramePr>
            <p:cNvPr id="243728" name="Object 16"/>
            <p:cNvGraphicFramePr>
              <a:graphicFrameLocks noChangeAspect="1"/>
            </p:cNvGraphicFramePr>
            <p:nvPr/>
          </p:nvGraphicFramePr>
          <p:xfrm>
            <a:off x="1776" y="2784"/>
            <a:ext cx="390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871" name="Equation" r:id="rId5" imgW="507780" imgH="393529" progId="Equation.3">
                    <p:embed/>
                  </p:oleObj>
                </mc:Choice>
                <mc:Fallback>
                  <p:oleObj name="Equation" r:id="rId5" imgW="507780" imgH="393529" progId="Equation.3">
                    <p:embed/>
                    <p:pic>
                      <p:nvPicPr>
                        <p:cNvPr id="24372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784"/>
                          <a:ext cx="390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3731" name="Rectangle 19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152400" y="813536"/>
            <a:ext cx="8991600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สองตัวต้องมี </a:t>
            </a:r>
            <a:r>
              <a:rPr lang="en-US" sz="3600" b="1" i="1" dirty="0" smtClean="0"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เท่ากันจึงจะเปรียบเทียบเฟสได้</a:t>
            </a:r>
            <a:endParaRPr lang="en-US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ก่อนจะเอาค่าเฟสมาเทียบกันจะต้องทำดังนี้</a:t>
            </a:r>
          </a:p>
          <a:p>
            <a:pPr marL="1028700" lvl="1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จัดรูปให้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ทั้งสองตัวอยู่ในรูปฟังก์ชัน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ts val="360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ให้ตรงกัน (เลือกเอา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 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ts val="360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อย่างใดอย่างหนึ่ง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1028700" lvl="1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Amplitude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ต้องปรับให้เป็นบวกเสมอ</a:t>
            </a:r>
          </a:p>
          <a:p>
            <a:pPr marL="1028700" lvl="1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2286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การเปรียบเทียบ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2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</a:t>
            </a:r>
          </a:p>
        </p:txBody>
      </p:sp>
    </p:spTree>
    <p:extLst>
      <p:ext uri="{BB962C8B-B14F-4D97-AF65-F5344CB8AC3E}">
        <p14:creationId xmlns:p14="http://schemas.microsoft.com/office/powerpoint/2010/main" val="36542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496" y="-144462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9.2 </a:t>
            </a:r>
            <a:r>
              <a:rPr lang="en-US" altLang="th-TH" sz="4000" dirty="0" smtClean="0"/>
              <a:t>Sinusoids</a:t>
            </a:r>
            <a:endParaRPr lang="en-US" altLang="th-TH" sz="4000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43D5E-FFD3-4ED0-BE8F-60F2E0DE2FB5}" type="slidenum">
              <a:rPr lang="en-US" altLang="th-TH"/>
              <a:pPr/>
              <a:t>18</a:t>
            </a:fld>
            <a:endParaRPr lang="en-US" altLang="th-TH"/>
          </a:p>
        </p:txBody>
      </p:sp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262013" y="709905"/>
            <a:ext cx="7772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TW" sz="2000" b="1" u="sng" dirty="0">
                <a:latin typeface="Verdana" panose="020B0604030504040204" pitchFamily="34" charset="0"/>
                <a:ea typeface="PMingLiU" pitchFamily="18" charset="-120"/>
              </a:rPr>
              <a:t>Example </a:t>
            </a:r>
            <a:r>
              <a:rPr lang="en-US" altLang="zh-TW" sz="2000" b="1" u="sng" dirty="0" smtClean="0">
                <a:latin typeface="Verdana" panose="020B0604030504040204" pitchFamily="34" charset="0"/>
                <a:ea typeface="PMingLiU" pitchFamily="18" charset="-120"/>
              </a:rPr>
              <a:t>2</a:t>
            </a:r>
            <a:r>
              <a:rPr lang="th-TH" altLang="zh-TW" sz="2000" b="1" dirty="0" smtClean="0">
                <a:latin typeface="Verdana" panose="020B0604030504040204" pitchFamily="34" charset="0"/>
                <a:ea typeface="PMingLiU" pitchFamily="18" charset="-120"/>
              </a:rPr>
              <a:t>  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Find </a:t>
            </a:r>
            <a:r>
              <a:rPr lang="en-US" altLang="zh-TW" sz="2400" dirty="0">
                <a:latin typeface="Verdana" panose="020B0604030504040204" pitchFamily="34" charset="0"/>
                <a:ea typeface="PMingLiU" pitchFamily="18" charset="-120"/>
              </a:rPr>
              <a:t>the phase angle between                        </a:t>
            </a:r>
            <a:r>
              <a:rPr lang="th-TH" altLang="zh-TW" sz="2400" dirty="0" smtClean="0">
                <a:latin typeface="Verdana" panose="020B0604030504040204" pitchFamily="34" charset="0"/>
                <a:ea typeface="PMingLiU" pitchFamily="18" charset="-120"/>
              </a:rPr>
              <a:t>                 </a:t>
            </a:r>
          </a:p>
          <a:p>
            <a:pPr eaLnBrk="0" hangingPunct="0"/>
            <a:r>
              <a:rPr lang="th-TH" altLang="zh-TW" sz="2400" dirty="0">
                <a:latin typeface="Verdana" panose="020B0604030504040204" pitchFamily="34" charset="0"/>
                <a:ea typeface="PMingLiU" pitchFamily="18" charset="-120"/>
              </a:rPr>
              <a:t> </a:t>
            </a:r>
            <a:r>
              <a:rPr lang="th-TH" altLang="zh-TW" sz="2400" dirty="0" smtClean="0">
                <a:latin typeface="Verdana" panose="020B0604030504040204" pitchFamily="34" charset="0"/>
                <a:ea typeface="PMingLiU" pitchFamily="18" charset="-120"/>
              </a:rPr>
              <a:t>                                                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and        </a:t>
            </a:r>
            <a:r>
              <a:rPr lang="th-TH" altLang="zh-TW" sz="2400" dirty="0" smtClean="0">
                <a:latin typeface="Verdana" panose="020B0604030504040204" pitchFamily="34" charset="0"/>
                <a:ea typeface="PMingLiU" pitchFamily="18" charset="-120"/>
              </a:rPr>
              <a:t>  </a:t>
            </a:r>
            <a:r>
              <a:rPr lang="en-US" altLang="zh-TW" sz="2400" dirty="0" smtClean="0">
                <a:latin typeface="Verdana" panose="020B0604030504040204" pitchFamily="34" charset="0"/>
                <a:ea typeface="PMingLiU" pitchFamily="18" charset="-120"/>
              </a:rPr>
              <a:t>                  </a:t>
            </a:r>
            <a:r>
              <a:rPr lang="en-US" altLang="zh-TW" sz="2400" dirty="0">
                <a:latin typeface="Verdana" panose="020B0604030504040204" pitchFamily="34" charset="0"/>
                <a:ea typeface="PMingLiU" pitchFamily="18" charset="-12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PMingLiU" pitchFamily="18" charset="-120"/>
              </a:rPr>
              <a:t>does i</a:t>
            </a:r>
            <a:r>
              <a:rPr lang="en-US" altLang="zh-TW" baseline="-25000" dirty="0">
                <a:solidFill>
                  <a:srgbClr val="FF0000"/>
                </a:solidFill>
                <a:latin typeface="Verdana" panose="020B0604030504040204" pitchFamily="34" charset="0"/>
                <a:ea typeface="PMingLiU" pitchFamily="18" charset="-120"/>
              </a:rPr>
              <a:t>1</a:t>
            </a:r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PMingLiU" pitchFamily="18" charset="-120"/>
              </a:rPr>
              <a:t> lead or lag i</a:t>
            </a:r>
            <a:r>
              <a:rPr lang="en-US" altLang="zh-TW" baseline="-25000" dirty="0">
                <a:solidFill>
                  <a:srgbClr val="FF0000"/>
                </a:solidFill>
                <a:latin typeface="Verdana" panose="020B0604030504040204" pitchFamily="34" charset="0"/>
                <a:ea typeface="PMingLiU" pitchFamily="18" charset="-120"/>
              </a:rPr>
              <a:t>2</a:t>
            </a:r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PMingLiU" pitchFamily="18" charset="-120"/>
              </a:rPr>
              <a:t>?</a:t>
            </a:r>
          </a:p>
        </p:txBody>
      </p:sp>
      <p:graphicFrame>
        <p:nvGraphicFramePr>
          <p:cNvPr id="2478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44295"/>
              </p:ext>
            </p:extLst>
          </p:nvPr>
        </p:nvGraphicFramePr>
        <p:xfrm>
          <a:off x="381000" y="1035059"/>
          <a:ext cx="3247543" cy="50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1" name="Equation" r:id="rId4" imgW="1409700" imgH="228600" progId="Equation.3">
                  <p:embed/>
                </p:oleObj>
              </mc:Choice>
              <mc:Fallback>
                <p:oleObj name="Equation" r:id="rId4" imgW="14097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35059"/>
                        <a:ext cx="3247543" cy="508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940718"/>
              </p:ext>
            </p:extLst>
          </p:nvPr>
        </p:nvGraphicFramePr>
        <p:xfrm>
          <a:off x="4390603" y="1034914"/>
          <a:ext cx="2950059" cy="49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2" name="Equation" r:id="rId6" imgW="1358900" imgH="228600" progId="Equation.3">
                  <p:embed/>
                </p:oleObj>
              </mc:Choice>
              <mc:Fallback>
                <p:oleObj name="Equation" r:id="rId6" imgW="13589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0603" y="1034914"/>
                        <a:ext cx="2950059" cy="491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2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478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39585"/>
              </p:ext>
            </p:extLst>
          </p:nvPr>
        </p:nvGraphicFramePr>
        <p:xfrm>
          <a:off x="5763276" y="5305445"/>
          <a:ext cx="26241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3" name="Equation" r:id="rId8" imgW="1295280" imgH="228600" progId="Equation.3">
                  <p:embed/>
                </p:oleObj>
              </mc:Choice>
              <mc:Fallback>
                <p:oleObj name="Equation" r:id="rId8" imgW="12952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276" y="5305445"/>
                        <a:ext cx="26241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039417"/>
              </p:ext>
            </p:extLst>
          </p:nvPr>
        </p:nvGraphicFramePr>
        <p:xfrm>
          <a:off x="210180" y="4662884"/>
          <a:ext cx="8455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4" name="Equation" r:id="rId10" imgW="4191000" imgH="228600" progId="Equation.3">
                  <p:embed/>
                </p:oleObj>
              </mc:Choice>
              <mc:Fallback>
                <p:oleObj name="Equation" r:id="rId10" imgW="41910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0" y="4662884"/>
                        <a:ext cx="84550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3191" y="2139976"/>
            <a:ext cx="20428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2137388"/>
            <a:ext cx="20428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</a:p>
        </p:txBody>
      </p:sp>
      <p:graphicFrame>
        <p:nvGraphicFramePr>
          <p:cNvPr id="2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016444"/>
              </p:ext>
            </p:extLst>
          </p:nvPr>
        </p:nvGraphicFramePr>
        <p:xfrm>
          <a:off x="1736271" y="2092939"/>
          <a:ext cx="3385458" cy="534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5" name="Equation" r:id="rId12" imgW="1434960" imgH="228600" progId="Equation.3">
                  <p:embed/>
                </p:oleObj>
              </mc:Choice>
              <mc:Fallback>
                <p:oleObj name="Equation" r:id="rId12" imgW="1434960" imgH="228600" progId="Equation.3">
                  <p:embed/>
                  <p:pic>
                    <p:nvPicPr>
                      <p:cNvPr id="2478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271" y="2092939"/>
                        <a:ext cx="3385458" cy="53454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10180" y="2610846"/>
            <a:ext cx="20428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</a:t>
            </a:r>
          </a:p>
        </p:txBody>
      </p:sp>
      <p:graphicFrame>
        <p:nvGraphicFramePr>
          <p:cNvPr id="2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886099"/>
              </p:ext>
            </p:extLst>
          </p:nvPr>
        </p:nvGraphicFramePr>
        <p:xfrm>
          <a:off x="656741" y="3059689"/>
          <a:ext cx="80533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6" name="Equation" r:id="rId14" imgW="3974760" imgH="228600" progId="Equation.3">
                  <p:embed/>
                </p:oleObj>
              </mc:Choice>
              <mc:Fallback>
                <p:oleObj name="Equation" r:id="rId14" imgW="3974760" imgH="228600" progId="Equation.3">
                  <p:embed/>
                  <p:pic>
                    <p:nvPicPr>
                      <p:cNvPr id="2478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1" y="3059689"/>
                        <a:ext cx="805338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87225" y="3736185"/>
            <a:ext cx="388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ในขณะเดียวกัน เนื่องจาก</a:t>
            </a:r>
          </a:p>
        </p:txBody>
      </p:sp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085180"/>
              </p:ext>
            </p:extLst>
          </p:nvPr>
        </p:nvGraphicFramePr>
        <p:xfrm>
          <a:off x="3430894" y="3744025"/>
          <a:ext cx="37449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7" name="Equation" r:id="rId16" imgW="1587240" imgH="228600" progId="Equation.3">
                  <p:embed/>
                </p:oleObj>
              </mc:Choice>
              <mc:Fallback>
                <p:oleObj name="Equation" r:id="rId16" imgW="1587240" imgH="228600" progId="Equation.3">
                  <p:embed/>
                  <p:pic>
                    <p:nvPicPr>
                      <p:cNvPr id="2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894" y="3744025"/>
                        <a:ext cx="3744912" cy="5349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87516" y="4323246"/>
            <a:ext cx="20428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0179" y="5311878"/>
            <a:ext cx="62668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เมื่อเปรียบเทียบ                             กับ</a:t>
            </a:r>
          </a:p>
        </p:txBody>
      </p:sp>
      <p:graphicFrame>
        <p:nvGraphicFramePr>
          <p:cNvPr id="3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953599"/>
              </p:ext>
            </p:extLst>
          </p:nvPr>
        </p:nvGraphicFramePr>
        <p:xfrm>
          <a:off x="2368446" y="5305445"/>
          <a:ext cx="27416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8" name="Equation" r:id="rId18" imgW="1358640" imgH="228600" progId="Equation.3">
                  <p:embed/>
                </p:oleObj>
              </mc:Choice>
              <mc:Fallback>
                <p:oleObj name="Equation" r:id="rId18" imgW="1358640" imgH="228600" progId="Equation.3">
                  <p:embed/>
                  <p:pic>
                    <p:nvPicPr>
                      <p:cNvPr id="2478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446" y="5305445"/>
                        <a:ext cx="27416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3505" y="5955097"/>
            <a:ext cx="3886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      มีเฟสนำ     อยู่</a:t>
            </a:r>
          </a:p>
        </p:txBody>
      </p:sp>
      <p:graphicFrame>
        <p:nvGraphicFramePr>
          <p:cNvPr id="3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735633"/>
              </p:ext>
            </p:extLst>
          </p:nvPr>
        </p:nvGraphicFramePr>
        <p:xfrm>
          <a:off x="1516023" y="5955097"/>
          <a:ext cx="2301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19" name="Equation" r:id="rId20" imgW="114120" imgH="215640" progId="Equation.3">
                  <p:embed/>
                </p:oleObj>
              </mc:Choice>
              <mc:Fallback>
                <p:oleObj name="Equation" r:id="rId20" imgW="114120" imgH="215640" progId="Equation.3">
                  <p:embed/>
                  <p:pic>
                    <p:nvPicPr>
                      <p:cNvPr id="3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23" y="5955097"/>
                        <a:ext cx="23018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632106"/>
              </p:ext>
            </p:extLst>
          </p:nvPr>
        </p:nvGraphicFramePr>
        <p:xfrm>
          <a:off x="3066260" y="5967797"/>
          <a:ext cx="2555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20" name="Equation" r:id="rId22" imgW="126720" imgH="215640" progId="Equation.3">
                  <p:embed/>
                </p:oleObj>
              </mc:Choice>
              <mc:Fallback>
                <p:oleObj name="Equation" r:id="rId22" imgW="126720" imgH="215640" progId="Equation.3">
                  <p:embed/>
                  <p:pic>
                    <p:nvPicPr>
                      <p:cNvPr id="3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6260" y="5967797"/>
                        <a:ext cx="25558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36312"/>
              </p:ext>
            </p:extLst>
          </p:nvPr>
        </p:nvGraphicFramePr>
        <p:xfrm>
          <a:off x="3934602" y="5967797"/>
          <a:ext cx="6143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21" name="Equation" r:id="rId24" imgW="304560" imgH="203040" progId="Equation.3">
                  <p:embed/>
                </p:oleObj>
              </mc:Choice>
              <mc:Fallback>
                <p:oleObj name="Equation" r:id="rId24" imgW="304560" imgH="203040" progId="Equation.3">
                  <p:embed/>
                  <p:pic>
                    <p:nvPicPr>
                      <p:cNvPr id="3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602" y="5967797"/>
                        <a:ext cx="614363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4315535" y="5245740"/>
            <a:ext cx="770388" cy="51690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947424" y="5743127"/>
            <a:ext cx="419201" cy="50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693920" y="5296288"/>
            <a:ext cx="637972" cy="51690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309090" y="5809097"/>
            <a:ext cx="686566" cy="656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85923" y="6049364"/>
            <a:ext cx="2641345" cy="5027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เฟสต่างกัน 155 องศา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59218" y="1531456"/>
            <a:ext cx="44136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Lead=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นำ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Lag=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ตาม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19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745131" cy="381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85800"/>
            <a:ext cx="8380878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1" y="1600233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 จาก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2775" y="1600233"/>
            <a:ext cx="838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75642"/>
              </p:ext>
            </p:extLst>
          </p:nvPr>
        </p:nvGraphicFramePr>
        <p:xfrm>
          <a:off x="1828800" y="1554956"/>
          <a:ext cx="38639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3" name="Equation" r:id="rId5" imgW="1638000" imgH="228600" progId="Equation.3">
                  <p:embed/>
                </p:oleObj>
              </mc:Choice>
              <mc:Fallback>
                <p:oleObj name="Equation" r:id="rId5" imgW="1638000" imgH="228600" progId="Equation.3">
                  <p:embed/>
                  <p:pic>
                    <p:nvPicPr>
                      <p:cNvPr id="2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54956"/>
                        <a:ext cx="3863975" cy="5349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885296"/>
              </p:ext>
            </p:extLst>
          </p:nvPr>
        </p:nvGraphicFramePr>
        <p:xfrm>
          <a:off x="315330" y="2335553"/>
          <a:ext cx="8525699" cy="4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4" name="Equation" r:id="rId7" imgW="4076640" imgH="228600" progId="Equation.3">
                  <p:embed/>
                </p:oleObj>
              </mc:Choice>
              <mc:Fallback>
                <p:oleObj name="Equation" r:id="rId7" imgW="4076640" imgH="228600" progId="Equation.3">
                  <p:embed/>
                  <p:pic>
                    <p:nvPicPr>
                      <p:cNvPr id="1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30" y="2335553"/>
                        <a:ext cx="8525699" cy="47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" y="2902738"/>
            <a:ext cx="8381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graphicFrame>
        <p:nvGraphicFramePr>
          <p:cNvPr id="1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28046"/>
              </p:ext>
            </p:extLst>
          </p:nvPr>
        </p:nvGraphicFramePr>
        <p:xfrm>
          <a:off x="270984" y="3331387"/>
          <a:ext cx="8570045" cy="47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5" name="Equation" r:id="rId9" imgW="4089240" imgH="228600" progId="Equation.3">
                  <p:embed/>
                </p:oleObj>
              </mc:Choice>
              <mc:Fallback>
                <p:oleObj name="Equation" r:id="rId9" imgW="4089240" imgH="228600" progId="Equation.3">
                  <p:embed/>
                  <p:pic>
                    <p:nvPicPr>
                      <p:cNvPr id="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4" y="3331387"/>
                        <a:ext cx="8570045" cy="4761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52425" y="4024338"/>
            <a:ext cx="1933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ขณะเดียวกัน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5530" y="4056764"/>
            <a:ext cx="838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939834"/>
              </p:ext>
            </p:extLst>
          </p:nvPr>
        </p:nvGraphicFramePr>
        <p:xfrm>
          <a:off x="2162783" y="4012037"/>
          <a:ext cx="3385458" cy="534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6" name="Equation" r:id="rId11" imgW="1434960" imgH="228600" progId="Equation.3">
                  <p:embed/>
                </p:oleObj>
              </mc:Choice>
              <mc:Fallback>
                <p:oleObj name="Equation" r:id="rId11" imgW="1434960" imgH="228600" progId="Equation.3">
                  <p:embed/>
                  <p:pic>
                    <p:nvPicPr>
                      <p:cNvPr id="2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783" y="4012037"/>
                        <a:ext cx="3385458" cy="53454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761201"/>
              </p:ext>
            </p:extLst>
          </p:nvPr>
        </p:nvGraphicFramePr>
        <p:xfrm>
          <a:off x="230221" y="4642737"/>
          <a:ext cx="8791575" cy="51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7" name="Equation" r:id="rId13" imgW="3873240" imgH="228600" progId="Equation.3">
                  <p:embed/>
                </p:oleObj>
              </mc:Choice>
              <mc:Fallback>
                <p:oleObj name="Equation" r:id="rId13" imgW="387324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221" y="4642737"/>
                        <a:ext cx="8791575" cy="5146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10179" y="5311878"/>
            <a:ext cx="62668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เมื่อเปรียบเทียบ                             กับ</a:t>
            </a:r>
          </a:p>
        </p:txBody>
      </p:sp>
      <p:graphicFrame>
        <p:nvGraphicFramePr>
          <p:cNvPr id="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68"/>
              </p:ext>
            </p:extLst>
          </p:nvPr>
        </p:nvGraphicFramePr>
        <p:xfrm>
          <a:off x="2260600" y="5287963"/>
          <a:ext cx="30003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8" name="Equation" r:id="rId15" imgW="1333440" imgH="228600" progId="Equation.3">
                  <p:embed/>
                </p:oleObj>
              </mc:Choice>
              <mc:Fallback>
                <p:oleObj name="Equation" r:id="rId15" imgW="1333440" imgH="228600" progId="Equation.3">
                  <p:embed/>
                  <p:pic>
                    <p:nvPicPr>
                      <p:cNvPr id="1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5287963"/>
                        <a:ext cx="3000375" cy="511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365418"/>
              </p:ext>
            </p:extLst>
          </p:nvPr>
        </p:nvGraphicFramePr>
        <p:xfrm>
          <a:off x="5723579" y="5279657"/>
          <a:ext cx="31765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9" name="Equation" r:id="rId17" imgW="1346040" imgH="228600" progId="Equation.3">
                  <p:embed/>
                </p:oleObj>
              </mc:Choice>
              <mc:Fallback>
                <p:oleObj name="Equation" r:id="rId17" imgW="134604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3579" y="5279657"/>
                        <a:ext cx="3176587" cy="534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63505" y="5955097"/>
            <a:ext cx="3886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      มีเฟสตาม     อยู่</a:t>
            </a:r>
          </a:p>
        </p:txBody>
      </p:sp>
      <p:graphicFrame>
        <p:nvGraphicFramePr>
          <p:cNvPr id="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55389"/>
              </p:ext>
            </p:extLst>
          </p:nvPr>
        </p:nvGraphicFramePr>
        <p:xfrm>
          <a:off x="1485884" y="5921180"/>
          <a:ext cx="338137" cy="51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0" name="Equation" r:id="rId19" imgW="139680" imgH="215640" progId="Equation.3">
                  <p:embed/>
                </p:oleObj>
              </mc:Choice>
              <mc:Fallback>
                <p:oleObj name="Equation" r:id="rId19" imgW="139680" imgH="215640" progId="Equation.3">
                  <p:embed/>
                  <p:pic>
                    <p:nvPicPr>
                      <p:cNvPr id="3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884" y="5921180"/>
                        <a:ext cx="338137" cy="5196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577529"/>
              </p:ext>
            </p:extLst>
          </p:nvPr>
        </p:nvGraphicFramePr>
        <p:xfrm>
          <a:off x="3200400" y="5910711"/>
          <a:ext cx="390525" cy="50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1" name="Equation" r:id="rId21" imgW="164880" imgH="215640" progId="Equation.3">
                  <p:embed/>
                </p:oleObj>
              </mc:Choice>
              <mc:Fallback>
                <p:oleObj name="Equation" r:id="rId21" imgW="164880" imgH="215640" progId="Equation.3">
                  <p:embed/>
                  <p:pic>
                    <p:nvPicPr>
                      <p:cNvPr id="3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910711"/>
                        <a:ext cx="390525" cy="5082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156812"/>
              </p:ext>
            </p:extLst>
          </p:nvPr>
        </p:nvGraphicFramePr>
        <p:xfrm>
          <a:off x="4200858" y="5972242"/>
          <a:ext cx="5127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2" name="Equation" r:id="rId23" imgW="253800" imgH="203040" progId="Equation.3">
                  <p:embed/>
                </p:oleObj>
              </mc:Choice>
              <mc:Fallback>
                <p:oleObj name="Equation" r:id="rId23" imgW="253800" imgH="203040" progId="Equation.3">
                  <p:embed/>
                  <p:pic>
                    <p:nvPicPr>
                      <p:cNvPr id="3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858" y="5972242"/>
                        <a:ext cx="512763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9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8" y="209550"/>
            <a:ext cx="8243887" cy="1314450"/>
          </a:xfrm>
        </p:spPr>
        <p:txBody>
          <a:bodyPr/>
          <a:lstStyle/>
          <a:p>
            <a:r>
              <a:rPr lang="en-US" altLang="th-TH" dirty="0">
                <a:solidFill>
                  <a:srgbClr val="0066CC"/>
                </a:solidFill>
              </a:rPr>
              <a:t>Sinusoids and </a:t>
            </a:r>
            <a:r>
              <a:rPr lang="en-US" altLang="th-TH" dirty="0" smtClean="0">
                <a:solidFill>
                  <a:srgbClr val="0066CC"/>
                </a:solidFill>
              </a:rPr>
              <a:t>Phasor - C</a:t>
            </a:r>
            <a:r>
              <a:rPr lang="en-US" altLang="th-TH" sz="4000" dirty="0" smtClean="0">
                <a:solidFill>
                  <a:srgbClr val="0066CC"/>
                </a:solidFill>
              </a:rPr>
              <a:t>hapter </a:t>
            </a:r>
            <a:r>
              <a:rPr lang="en-US" altLang="th-TH" sz="4000" dirty="0">
                <a:solidFill>
                  <a:srgbClr val="0066CC"/>
                </a:solidFill>
              </a:rPr>
              <a:t>9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524000"/>
            <a:ext cx="8229600" cy="3541713"/>
          </a:xfrm>
        </p:spPr>
        <p:txBody>
          <a:bodyPr>
            <a:noAutofit/>
          </a:bodyPr>
          <a:lstStyle/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 smtClean="0"/>
              <a:t>9.1</a:t>
            </a:r>
            <a:r>
              <a:rPr lang="en-US" altLang="th-TH" sz="3200" dirty="0"/>
              <a:t>	Motivation 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9.2	Sinusoids’ features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9.3	Phasors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9.4	Phasor relationships for circuit elements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9.5	Impedance and admittance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9.6	Kirchhoff’s laws in the frequency domain</a:t>
            </a:r>
          </a:p>
          <a:p>
            <a:pPr marL="746125" indent="-746125">
              <a:lnSpc>
                <a:spcPct val="80000"/>
              </a:lnSpc>
              <a:buFontTx/>
              <a:buNone/>
            </a:pPr>
            <a:r>
              <a:rPr lang="en-US" altLang="th-TH" sz="3200" dirty="0"/>
              <a:t>9.7	Impedance combinations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6FC2-AAAF-43E4-A896-5067E9374DF3}" type="slidenum">
              <a:rPr lang="en-US" altLang="th-TH"/>
              <a:pPr/>
              <a:t>2</a:t>
            </a:fld>
            <a:endParaRPr lang="en-US" alt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20</a:t>
            </a:fld>
            <a:endParaRPr lang="en-US" altLang="th-TH"/>
          </a:p>
        </p:txBody>
      </p:sp>
      <p:sp>
        <p:nvSpPr>
          <p:cNvPr id="4" name="TextBox 3"/>
          <p:cNvSpPr txBox="1"/>
          <p:nvPr/>
        </p:nvSpPr>
        <p:spPr>
          <a:xfrm>
            <a:off x="169383" y="235265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เอกลักษณ์ทางตรีโกณมิติที่สำคัญ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45" y="4505128"/>
            <a:ext cx="4225033" cy="2061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2545" y="42763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</a:p>
        </p:txBody>
      </p:sp>
      <p:graphicFrame>
        <p:nvGraphicFramePr>
          <p:cNvPr id="8" name="Object 18"/>
          <p:cNvGraphicFramePr>
            <a:graphicFrameLocks noChangeAspect="1"/>
          </p:cNvGraphicFramePr>
          <p:nvPr>
            <p:extLst/>
          </p:nvPr>
        </p:nvGraphicFramePr>
        <p:xfrm>
          <a:off x="2425148" y="2057400"/>
          <a:ext cx="4572000" cy="209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80" name="Equation" r:id="rId4" imgW="1777680" imgH="965160" progId="Equation.3">
                  <p:embed/>
                </p:oleObj>
              </mc:Choice>
              <mc:Fallback>
                <p:oleObj name="Equation" r:id="rId4" imgW="1777680" imgH="965160" progId="Equation.3">
                  <p:embed/>
                  <p:pic>
                    <p:nvPicPr>
                      <p:cNvPr id="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148" y="2057400"/>
                        <a:ext cx="4572000" cy="20961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71600" y="1764748"/>
            <a:ext cx="766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graphicFrame>
        <p:nvGraphicFramePr>
          <p:cNvPr id="10" name="Object 18"/>
          <p:cNvGraphicFramePr>
            <a:graphicFrameLocks noChangeAspect="1"/>
          </p:cNvGraphicFramePr>
          <p:nvPr>
            <p:extLst/>
          </p:nvPr>
        </p:nvGraphicFramePr>
        <p:xfrm>
          <a:off x="2085491" y="680810"/>
          <a:ext cx="5551488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81" name="Equation" r:id="rId6" imgW="2158920" imgH="431640" progId="Equation.3">
                  <p:embed/>
                </p:oleObj>
              </mc:Choice>
              <mc:Fallback>
                <p:oleObj name="Equation" r:id="rId6" imgW="2158920" imgH="431640" progId="Equation.3">
                  <p:embed/>
                  <p:pic>
                    <p:nvPicPr>
                      <p:cNvPr id="1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491" y="680810"/>
                        <a:ext cx="5551488" cy="938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8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21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810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การบวก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</a:t>
            </a:r>
            <a:endParaRPr lang="th-TH" sz="40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897897"/>
            <a:ext cx="9144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220" y="1524639"/>
            <a:ext cx="4038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ถ้าให้           จะได้</a:t>
            </a:r>
          </a:p>
        </p:txBody>
      </p:sp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483041"/>
              </p:ext>
            </p:extLst>
          </p:nvPr>
        </p:nvGraphicFramePr>
        <p:xfrm>
          <a:off x="1613170" y="897897"/>
          <a:ext cx="55514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86" name="Equation" r:id="rId3" imgW="2158920" imgH="203040" progId="Equation.3">
                  <p:embed/>
                </p:oleObj>
              </mc:Choice>
              <mc:Fallback>
                <p:oleObj name="Equation" r:id="rId3" imgW="2158920" imgH="203040" progId="Equation.3">
                  <p:embed/>
                  <p:pic>
                    <p:nvPicPr>
                      <p:cNvPr id="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170" y="897897"/>
                        <a:ext cx="5551487" cy="441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51522"/>
              </p:ext>
            </p:extLst>
          </p:nvPr>
        </p:nvGraphicFramePr>
        <p:xfrm>
          <a:off x="984237" y="1567562"/>
          <a:ext cx="11112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87" name="Equation" r:id="rId5" imgW="431640" imgH="177480" progId="Equation.3">
                  <p:embed/>
                </p:oleObj>
              </mc:Choice>
              <mc:Fallback>
                <p:oleObj name="Equation" r:id="rId5" imgW="431640" imgH="177480" progId="Equation.3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37" y="1567562"/>
                        <a:ext cx="1111250" cy="385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331695"/>
              </p:ext>
            </p:extLst>
          </p:nvPr>
        </p:nvGraphicFramePr>
        <p:xfrm>
          <a:off x="2805381" y="1568280"/>
          <a:ext cx="60086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88" name="Equation" r:id="rId7" imgW="2336760" imgH="203040" progId="Equation.3">
                  <p:embed/>
                </p:oleObj>
              </mc:Choice>
              <mc:Fallback>
                <p:oleObj name="Equation" r:id="rId7" imgW="2336760" imgH="203040" progId="Equation.3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381" y="1568280"/>
                        <a:ext cx="6008687" cy="441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3220" y="2170681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เป็นค่าคงที่    คูณ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ตลอดทั้ง 2 ฝั่ง</a:t>
            </a:r>
          </a:p>
        </p:txBody>
      </p:sp>
      <p:graphicFrame>
        <p:nvGraphicFramePr>
          <p:cNvPr id="1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812259"/>
              </p:ext>
            </p:extLst>
          </p:nvPr>
        </p:nvGraphicFramePr>
        <p:xfrm>
          <a:off x="1045915" y="2770162"/>
          <a:ext cx="69881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89" name="Equation" r:id="rId9" imgW="2717640" imgH="203040" progId="Equation.3">
                  <p:embed/>
                </p:oleObj>
              </mc:Choice>
              <mc:Fallback>
                <p:oleObj name="Equation" r:id="rId9" imgW="2717640" imgH="203040" progId="Equation.3">
                  <p:embed/>
                  <p:pic>
                    <p:nvPicPr>
                      <p:cNvPr id="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915" y="2770162"/>
                        <a:ext cx="6988175" cy="441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406134" y="3460591"/>
            <a:ext cx="403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</a:p>
        </p:txBody>
      </p:sp>
      <p:graphicFrame>
        <p:nvGraphicFramePr>
          <p:cNvPr id="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69122"/>
              </p:ext>
            </p:extLst>
          </p:nvPr>
        </p:nvGraphicFramePr>
        <p:xfrm>
          <a:off x="3229026" y="3427114"/>
          <a:ext cx="18938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0" name="Equation" r:id="rId11" imgW="736560" imgH="203040" progId="Equation.3">
                  <p:embed/>
                </p:oleObj>
              </mc:Choice>
              <mc:Fallback>
                <p:oleObj name="Equation" r:id="rId11" imgW="736560" imgH="203040" progId="Equation.3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026" y="3427114"/>
                        <a:ext cx="1893888" cy="441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13256" y="3998354"/>
            <a:ext cx="403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534800"/>
              </p:ext>
            </p:extLst>
          </p:nvPr>
        </p:nvGraphicFramePr>
        <p:xfrm>
          <a:off x="1651982" y="4006812"/>
          <a:ext cx="53895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1" name="Equation" r:id="rId13" imgW="2095200" imgH="203040" progId="Equation.3">
                  <p:embed/>
                </p:oleObj>
              </mc:Choice>
              <mc:Fallback>
                <p:oleObj name="Equation" r:id="rId13" imgW="2095200" imgH="203040" progId="Equation.3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982" y="4006812"/>
                        <a:ext cx="5389563" cy="4413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5718" y="4477731"/>
            <a:ext cx="660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  <a:endParaRPr lang="th-TH" sz="40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49943"/>
              </p:ext>
            </p:extLst>
          </p:nvPr>
        </p:nvGraphicFramePr>
        <p:xfrm>
          <a:off x="465208" y="4853869"/>
          <a:ext cx="54848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2" name="Equation" r:id="rId15" imgW="2133360" imgH="279360" progId="Equation.3">
                  <p:embed/>
                </p:oleObj>
              </mc:Choice>
              <mc:Fallback>
                <p:oleObj name="Equation" r:id="rId15" imgW="2133360" imgH="279360" progId="Equation.3">
                  <p:embed/>
                  <p:pic>
                    <p:nvPicPr>
                      <p:cNvPr id="1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08" y="4853869"/>
                        <a:ext cx="5484813" cy="606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87164"/>
              </p:ext>
            </p:extLst>
          </p:nvPr>
        </p:nvGraphicFramePr>
        <p:xfrm>
          <a:off x="1371600" y="5717233"/>
          <a:ext cx="316706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3" name="Equation" r:id="rId17" imgW="1231560" imgH="419040" progId="Equation.3">
                  <p:embed/>
                </p:oleObj>
              </mc:Choice>
              <mc:Fallback>
                <p:oleObj name="Equation" r:id="rId17" imgW="1231560" imgH="419040" progId="Equation.3">
                  <p:embed/>
                  <p:pic>
                    <p:nvPicPr>
                      <p:cNvPr id="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17233"/>
                        <a:ext cx="3167062" cy="909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21788"/>
              </p:ext>
            </p:extLst>
          </p:nvPr>
        </p:nvGraphicFramePr>
        <p:xfrm>
          <a:off x="5544234" y="3467992"/>
          <a:ext cx="18288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4" name="Equation" r:id="rId19" imgW="711000" imgH="203040" progId="Equation.3">
                  <p:embed/>
                </p:oleObj>
              </mc:Choice>
              <mc:Fallback>
                <p:oleObj name="Equation" r:id="rId19" imgW="711000" imgH="203040" progId="Equation.3">
                  <p:embed/>
                  <p:pic>
                    <p:nvPicPr>
                      <p:cNvPr id="1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234" y="3467992"/>
                        <a:ext cx="1828800" cy="441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ight Brace 25"/>
          <p:cNvSpPr/>
          <p:nvPr/>
        </p:nvSpPr>
        <p:spPr>
          <a:xfrm rot="5400000">
            <a:off x="3853230" y="2653702"/>
            <a:ext cx="381000" cy="1165822"/>
          </a:xfrm>
          <a:prstGeom prst="rightBrace">
            <a:avLst>
              <a:gd name="adj1" fmla="val 3386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5400000">
            <a:off x="6268134" y="2677137"/>
            <a:ext cx="381000" cy="1165822"/>
          </a:xfrm>
          <a:prstGeom prst="rightBrace">
            <a:avLst>
              <a:gd name="adj1" fmla="val 3386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815167" y="6054956"/>
            <a:ext cx="228600" cy="234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86140"/>
              </p:ext>
            </p:extLst>
          </p:nvPr>
        </p:nvGraphicFramePr>
        <p:xfrm>
          <a:off x="5370257" y="5669483"/>
          <a:ext cx="218757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5" name="Equation" r:id="rId21" imgW="850680" imgH="431640" progId="Equation.3">
                  <p:embed/>
                </p:oleObj>
              </mc:Choice>
              <mc:Fallback>
                <p:oleObj name="Equation" r:id="rId21" imgW="850680" imgH="431640" progId="Equation.3">
                  <p:embed/>
                  <p:pic>
                    <p:nvPicPr>
                      <p:cNvPr id="2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257" y="5669483"/>
                        <a:ext cx="2187575" cy="9382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24500" y="5789872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47399"/>
              </p:ext>
            </p:extLst>
          </p:nvPr>
        </p:nvGraphicFramePr>
        <p:xfrm>
          <a:off x="6478104" y="4868435"/>
          <a:ext cx="23177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96" name="Equation" r:id="rId23" imgW="901440" imgH="241200" progId="Equation.3">
                  <p:embed/>
                </p:oleObj>
              </mc:Choice>
              <mc:Fallback>
                <p:oleObj name="Equation" r:id="rId23" imgW="901440" imgH="241200" progId="Equation.3">
                  <p:embed/>
                  <p:pic>
                    <p:nvPicPr>
                      <p:cNvPr id="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104" y="4868435"/>
                        <a:ext cx="2317750" cy="5238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ight Arrow 31"/>
          <p:cNvSpPr/>
          <p:nvPr/>
        </p:nvSpPr>
        <p:spPr>
          <a:xfrm>
            <a:off x="6096000" y="5039985"/>
            <a:ext cx="228600" cy="234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000" t="12901"/>
          <a:stretch/>
        </p:blipFill>
        <p:spPr>
          <a:xfrm>
            <a:off x="381000" y="3418277"/>
            <a:ext cx="3505775" cy="30010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22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81000"/>
            <a:ext cx="884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การบวก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</a:t>
            </a:r>
            <a:endParaRPr lang="th-TH" sz="40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959" y="1396760"/>
            <a:ext cx="914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80931"/>
              </p:ext>
            </p:extLst>
          </p:nvPr>
        </p:nvGraphicFramePr>
        <p:xfrm>
          <a:off x="1367227" y="852366"/>
          <a:ext cx="6572501" cy="53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3" name="Equation" r:id="rId4" imgW="2095200" imgH="203040" progId="Equation.3">
                  <p:embed/>
                </p:oleObj>
              </mc:Choice>
              <mc:Fallback>
                <p:oleObj name="Equation" r:id="rId4" imgW="2095200" imgH="203040" progId="Equation.3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7227" y="852366"/>
                        <a:ext cx="6572501" cy="53819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754937"/>
              </p:ext>
            </p:extLst>
          </p:nvPr>
        </p:nvGraphicFramePr>
        <p:xfrm>
          <a:off x="5638800" y="1710832"/>
          <a:ext cx="2359585" cy="101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4" name="Equation" r:id="rId6" imgW="850680" imgH="431640" progId="Equation.3">
                  <p:embed/>
                </p:oleObj>
              </mc:Choice>
              <mc:Fallback>
                <p:oleObj name="Equation" r:id="rId6" imgW="850680" imgH="431640" progId="Equation.3">
                  <p:embed/>
                  <p:pic>
                    <p:nvPicPr>
                      <p:cNvPr id="2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710832"/>
                        <a:ext cx="2359585" cy="101198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81518"/>
              </p:ext>
            </p:extLst>
          </p:nvPr>
        </p:nvGraphicFramePr>
        <p:xfrm>
          <a:off x="2466536" y="1825797"/>
          <a:ext cx="2579501" cy="58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5" name="Equation" r:id="rId8" imgW="901440" imgH="241200" progId="Equation.3">
                  <p:embed/>
                </p:oleObj>
              </mc:Choice>
              <mc:Fallback>
                <p:oleObj name="Equation" r:id="rId8" imgW="901440" imgH="241200" progId="Equation.3">
                  <p:embed/>
                  <p:pic>
                    <p:nvPicPr>
                      <p:cNvPr id="3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536" y="1825797"/>
                        <a:ext cx="2579501" cy="5830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Arrow 13"/>
          <p:cNvSpPr/>
          <p:nvPr/>
        </p:nvSpPr>
        <p:spPr>
          <a:xfrm>
            <a:off x="2895600" y="4724400"/>
            <a:ext cx="413376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630072"/>
              </p:ext>
            </p:extLst>
          </p:nvPr>
        </p:nvGraphicFramePr>
        <p:xfrm>
          <a:off x="5720918" y="2822429"/>
          <a:ext cx="18938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6" name="Equation" r:id="rId10" imgW="736560" imgH="203040" progId="Equation.3">
                  <p:embed/>
                </p:oleObj>
              </mc:Choice>
              <mc:Fallback>
                <p:oleObj name="Equation" r:id="rId10" imgW="736560" imgH="203040" progId="Equation.3">
                  <p:embed/>
                  <p:pic>
                    <p:nvPicPr>
                      <p:cNvPr id="1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918" y="2822429"/>
                        <a:ext cx="1893888" cy="4413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784765"/>
              </p:ext>
            </p:extLst>
          </p:nvPr>
        </p:nvGraphicFramePr>
        <p:xfrm>
          <a:off x="5733606" y="3358751"/>
          <a:ext cx="18288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7" name="Equation" r:id="rId12" imgW="711000" imgH="203040" progId="Equation.3">
                  <p:embed/>
                </p:oleObj>
              </mc:Choice>
              <mc:Fallback>
                <p:oleObj name="Equation" r:id="rId12" imgW="711000" imgH="203040" progId="Equation.3">
                  <p:embed/>
                  <p:pic>
                    <p:nvPicPr>
                      <p:cNvPr id="2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606" y="3358751"/>
                        <a:ext cx="1828800" cy="4413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995636" y="4111037"/>
            <a:ext cx="39100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A, B, C</a:t>
            </a:r>
          </a:p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เหมือนเป็นการบวกเวกเตอร์</a:t>
            </a:r>
          </a:p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เป็นค่าในแกนนอน</a:t>
            </a:r>
          </a:p>
          <a:p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เป็นค่าในแกนตั้ง(ด้านลบ)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34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23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810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202"/>
          <a:stretch/>
        </p:blipFill>
        <p:spPr>
          <a:xfrm>
            <a:off x="5943599" y="372832"/>
            <a:ext cx="3001921" cy="3317152"/>
          </a:xfrm>
          <a:prstGeom prst="rect">
            <a:avLst/>
          </a:prstGeom>
        </p:spPr>
      </p:pic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44540"/>
              </p:ext>
            </p:extLst>
          </p:nvPr>
        </p:nvGraphicFramePr>
        <p:xfrm>
          <a:off x="1905000" y="347505"/>
          <a:ext cx="40624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1" name="Equation" r:id="rId4" imgW="1295280" imgH="177480" progId="Equation.3">
                  <p:embed/>
                </p:oleObj>
              </mc:Choice>
              <mc:Fallback>
                <p:oleObj name="Equation" r:id="rId4" imgW="1295280" imgH="177480" progId="Equation.3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7505"/>
                        <a:ext cx="4062413" cy="471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88871"/>
              </p:ext>
            </p:extLst>
          </p:nvPr>
        </p:nvGraphicFramePr>
        <p:xfrm>
          <a:off x="1755599" y="1208936"/>
          <a:ext cx="115411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2" name="Equation" r:id="rId6" imgW="368280" imgH="177480" progId="Equation.3">
                  <p:embed/>
                </p:oleObj>
              </mc:Choice>
              <mc:Fallback>
                <p:oleObj name="Equation" r:id="rId6" imgW="368280" imgH="177480" progId="Equation.3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599" y="1208936"/>
                        <a:ext cx="1154112" cy="471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967930"/>
              </p:ext>
            </p:extLst>
          </p:nvPr>
        </p:nvGraphicFramePr>
        <p:xfrm>
          <a:off x="3470400" y="1229813"/>
          <a:ext cx="14319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3" name="Equation" r:id="rId8" imgW="457200" imgH="164880" progId="Equation.3">
                  <p:embed/>
                </p:oleObj>
              </mc:Choice>
              <mc:Fallback>
                <p:oleObj name="Equation" r:id="rId8" imgW="457200" imgH="164880" progId="Equation.3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400" y="1229813"/>
                        <a:ext cx="1431925" cy="436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39298"/>
              </p:ext>
            </p:extLst>
          </p:nvPr>
        </p:nvGraphicFramePr>
        <p:xfrm>
          <a:off x="782762" y="3021927"/>
          <a:ext cx="41195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4" name="Equation" r:id="rId10" imgW="1485720" imgH="431640" progId="Equation.3">
                  <p:embed/>
                </p:oleObj>
              </mc:Choice>
              <mc:Fallback>
                <p:oleObj name="Equation" r:id="rId10" imgW="1485720" imgH="431640" progId="Equation.3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62" y="3021927"/>
                        <a:ext cx="4119563" cy="1011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71463"/>
              </p:ext>
            </p:extLst>
          </p:nvPr>
        </p:nvGraphicFramePr>
        <p:xfrm>
          <a:off x="685800" y="2236995"/>
          <a:ext cx="51593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5" name="Equation" r:id="rId12" imgW="1803240" imgH="253800" progId="Equation.3">
                  <p:embed/>
                </p:oleObj>
              </mc:Choice>
              <mc:Fallback>
                <p:oleObj name="Equation" r:id="rId12" imgW="1803240" imgH="253800" progId="Equation.3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36995"/>
                        <a:ext cx="5159375" cy="612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91940" y="1156519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133600" y="778528"/>
            <a:ext cx="119856" cy="493995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012406" y="800469"/>
            <a:ext cx="119856" cy="493995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36268"/>
              </p:ext>
            </p:extLst>
          </p:nvPr>
        </p:nvGraphicFramePr>
        <p:xfrm>
          <a:off x="1208603" y="4335838"/>
          <a:ext cx="68897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6" name="Equation" r:id="rId14" imgW="2197080" imgH="228600" progId="Equation.3">
                  <p:embed/>
                </p:oleObj>
              </mc:Choice>
              <mc:Fallback>
                <p:oleObj name="Equation" r:id="rId14" imgW="2197080" imgH="228600" progId="Equation.3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603" y="4335838"/>
                        <a:ext cx="6889750" cy="606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23655" y="1813823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338" y="3915456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3655" y="5090412"/>
            <a:ext cx="8531458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ประโยชน์ของการบวก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Sine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แบบนี้คือ เราสามารถรวม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Sinusoids 2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ตัวให้เป็น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ตัวเดียวได้โดยใช้สูตรการบวกนี้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แนวคิดนี้เป็นพื้นฐานของ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ในหัวข้อถัดไป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93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24</a:t>
            </a:fld>
            <a:endParaRPr lang="en-US" altLang="th-TH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228600"/>
            <a:ext cx="8243887" cy="13144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9.3 Phasor</a:t>
            </a:r>
            <a:endParaRPr lang="en-US" alt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282895" y="914400"/>
            <a:ext cx="8849756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ที่ผ่านมาเราต้องอธิบาย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ในรูปฟังก์ชัน</a:t>
            </a:r>
          </a:p>
          <a:p>
            <a:pPr>
              <a:lnSpc>
                <a:spcPts val="4000"/>
              </a:lnSpc>
            </a:pPr>
            <a:endParaRPr lang="th-TH" sz="40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ซึ่งไม่ค่อยสะดวก เพราะต้องเขียนฟังก์ชันยาวมาก ในปี ค.ศ.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1893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Charles </a:t>
            </a:r>
            <a:r>
              <a:rPr lang="en-US" sz="40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Protues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Steinmetz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จึงคิดค้นวิธีการ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อธิบาย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จำนวนเชิงซ้อน 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ที่เรียกว่า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ซึ่งทำให้การวิเคราะห์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วงจรไฟฟ้ากระแสสลับที่ใช้ความถี่เดียว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ทำได้สะดวกมากขึ้น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(วิธีที่ใช้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เหมาะจะใช้กับโจทย์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ไฟฟ้ากระแสสลับความถี่เดียว เช่น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วงจรไฟฟ้าที่ใช้ไฟฟ้า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220V 50Hz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graphicFrame>
        <p:nvGraphicFramePr>
          <p:cNvPr id="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32667"/>
              </p:ext>
            </p:extLst>
          </p:nvPr>
        </p:nvGraphicFramePr>
        <p:xfrm>
          <a:off x="2940843" y="1371600"/>
          <a:ext cx="297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37" name="Equation" r:id="rId3" imgW="1270000" imgH="228600" progId="Equation.3">
                  <p:embed/>
                </p:oleObj>
              </mc:Choice>
              <mc:Fallback>
                <p:oleObj name="Equation" r:id="rId3" imgW="1270000" imgH="228600" progId="Equation.3">
                  <p:embed/>
                  <p:pic>
                    <p:nvPicPr>
                      <p:cNvPr id="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843" y="1371600"/>
                        <a:ext cx="2971800" cy="536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378" y="3241929"/>
            <a:ext cx="2583404" cy="2415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01041" y="5581661"/>
            <a:ext cx="2791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Charles </a:t>
            </a:r>
            <a:r>
              <a:rPr lang="en-US" sz="2400" b="1" dirty="0" err="1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Protues</a:t>
            </a:r>
            <a:r>
              <a:rPr lang="en-US" sz="24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Steinmetz</a:t>
            </a:r>
            <a:endParaRPr lang="th-TH" sz="24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24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(1865-1923)</a:t>
            </a:r>
            <a:r>
              <a:rPr lang="en-US" sz="24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53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11590" y="-53040"/>
            <a:ext cx="8243887" cy="1314450"/>
          </a:xfrm>
        </p:spPr>
        <p:txBody>
          <a:bodyPr/>
          <a:lstStyle/>
          <a:p>
            <a:r>
              <a:rPr lang="en-US" altLang="th-TH" sz="4000" dirty="0"/>
              <a:t>9.3 </a:t>
            </a:r>
            <a:r>
              <a:rPr lang="en-US" altLang="th-TH" sz="4000" dirty="0" smtClean="0"/>
              <a:t>Phasor</a:t>
            </a:r>
            <a:endParaRPr lang="en-US" altLang="th-TH" sz="4000" dirty="0"/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57758" y="1129913"/>
            <a:ext cx="4953000" cy="25892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th-TH" sz="2800" dirty="0"/>
              <a:t>A phasor is a complex number that represents the amplitude and phase of a sinusoid. </a:t>
            </a:r>
          </a:p>
          <a:p>
            <a:pPr>
              <a:lnSpc>
                <a:spcPct val="90000"/>
              </a:lnSpc>
            </a:pPr>
            <a:r>
              <a:rPr lang="en-US" altLang="th-TH" sz="2800" dirty="0" smtClean="0">
                <a:solidFill>
                  <a:srgbClr val="FF0000"/>
                </a:solidFill>
              </a:rPr>
              <a:t>Complex number can </a:t>
            </a:r>
            <a:r>
              <a:rPr lang="en-US" altLang="th-TH" sz="2800" dirty="0">
                <a:solidFill>
                  <a:srgbClr val="FF0000"/>
                </a:solidFill>
              </a:rPr>
              <a:t>be represented in one of the following three forms:</a:t>
            </a:r>
          </a:p>
        </p:txBody>
      </p:sp>
      <p:pic>
        <p:nvPicPr>
          <p:cNvPr id="248841" name="Picture 9" descr="09-00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11"/>
          <a:stretch/>
        </p:blipFill>
        <p:spPr>
          <a:xfrm>
            <a:off x="5208806" y="309565"/>
            <a:ext cx="3565923" cy="2890836"/>
          </a:xfrm>
          <a:noFill/>
          <a:ln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sp>
        <p:nvSpPr>
          <p:cNvPr id="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DD385-B645-4E59-8D75-98524717E110}" type="slidenum">
              <a:rPr lang="en-US" altLang="th-TH"/>
              <a:pPr/>
              <a:t>25</a:t>
            </a:fld>
            <a:endParaRPr lang="en-US" altLang="th-TH"/>
          </a:p>
        </p:txBody>
      </p:sp>
      <p:graphicFrame>
        <p:nvGraphicFramePr>
          <p:cNvPr id="2488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06010"/>
              </p:ext>
            </p:extLst>
          </p:nvPr>
        </p:nvGraphicFramePr>
        <p:xfrm>
          <a:off x="2677733" y="4823365"/>
          <a:ext cx="1395257" cy="49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2" name="Equation" r:id="rId5" imgW="571320" imgH="203040" progId="Equation.3">
                  <p:embed/>
                </p:oleObj>
              </mc:Choice>
              <mc:Fallback>
                <p:oleObj name="Equation" r:id="rId5" imgW="57132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733" y="4823365"/>
                        <a:ext cx="1395257" cy="4946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080890"/>
              </p:ext>
            </p:extLst>
          </p:nvPr>
        </p:nvGraphicFramePr>
        <p:xfrm>
          <a:off x="2677733" y="5284516"/>
          <a:ext cx="1283967" cy="50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3" name="Equation" r:id="rId7" imgW="507960" imgH="203040" progId="Equation.3">
                  <p:embed/>
                </p:oleObj>
              </mc:Choice>
              <mc:Fallback>
                <p:oleObj name="Equation" r:id="rId7" imgW="50796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733" y="5284516"/>
                        <a:ext cx="1283967" cy="5069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919161"/>
              </p:ext>
            </p:extLst>
          </p:nvPr>
        </p:nvGraphicFramePr>
        <p:xfrm>
          <a:off x="2657532" y="4227557"/>
          <a:ext cx="15509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4" name="Equation" r:id="rId9" imgW="634680" imgH="190440" progId="Equation.3">
                  <p:embed/>
                </p:oleObj>
              </mc:Choice>
              <mc:Fallback>
                <p:oleObj name="Equation" r:id="rId9" imgW="634680" imgH="1904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532" y="4227557"/>
                        <a:ext cx="1550988" cy="463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1" name="Text Box 19"/>
          <p:cNvSpPr txBox="1">
            <a:spLocks noChangeArrowheads="1"/>
          </p:cNvSpPr>
          <p:nvPr/>
        </p:nvSpPr>
        <p:spPr bwMode="auto">
          <a:xfrm>
            <a:off x="523932" y="4217307"/>
            <a:ext cx="2133600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38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50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ts val="3000"/>
              </a:lnSpc>
              <a:spcBef>
                <a:spcPct val="50000"/>
              </a:spcBef>
              <a:buFont typeface="Wingdings" panose="05000000000000000000" pitchFamily="2" charset="2"/>
              <a:buAutoNum type="alphaLcPeriod"/>
            </a:pPr>
            <a:r>
              <a:rPr lang="en-US" altLang="th-TH" sz="2000" dirty="0">
                <a:solidFill>
                  <a:srgbClr val="0000FF"/>
                </a:solidFill>
                <a:latin typeface="Verdana" panose="020B0604030504040204" pitchFamily="34" charset="0"/>
              </a:rPr>
              <a:t>Rectangular</a:t>
            </a:r>
          </a:p>
          <a:p>
            <a:pPr eaLnBrk="0" hangingPunct="0">
              <a:lnSpc>
                <a:spcPts val="3000"/>
              </a:lnSpc>
              <a:spcBef>
                <a:spcPct val="50000"/>
              </a:spcBef>
              <a:buFont typeface="Wingdings" panose="05000000000000000000" pitchFamily="2" charset="2"/>
              <a:buAutoNum type="alphaLcPeriod"/>
            </a:pPr>
            <a:r>
              <a:rPr lang="en-US" altLang="th-TH" sz="2000" dirty="0">
                <a:solidFill>
                  <a:srgbClr val="0000FF"/>
                </a:solidFill>
                <a:latin typeface="Verdana" panose="020B0604030504040204" pitchFamily="34" charset="0"/>
              </a:rPr>
              <a:t>Polar</a:t>
            </a:r>
          </a:p>
          <a:p>
            <a:pPr eaLnBrk="0" hangingPunct="0">
              <a:lnSpc>
                <a:spcPts val="3000"/>
              </a:lnSpc>
              <a:spcBef>
                <a:spcPct val="50000"/>
              </a:spcBef>
              <a:buFont typeface="Wingdings" panose="05000000000000000000" pitchFamily="2" charset="2"/>
              <a:buAutoNum type="alphaLcPeriod"/>
            </a:pPr>
            <a:r>
              <a:rPr lang="en-US" altLang="th-TH" sz="2000" dirty="0">
                <a:solidFill>
                  <a:srgbClr val="0000FF"/>
                </a:solidFill>
                <a:latin typeface="Verdana" panose="020B0604030504040204" pitchFamily="34" charset="0"/>
              </a:rPr>
              <a:t>Exponential</a:t>
            </a:r>
          </a:p>
        </p:txBody>
      </p:sp>
      <p:graphicFrame>
        <p:nvGraphicFramePr>
          <p:cNvPr id="24885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05606"/>
              </p:ext>
            </p:extLst>
          </p:nvPr>
        </p:nvGraphicFramePr>
        <p:xfrm>
          <a:off x="5607261" y="4062088"/>
          <a:ext cx="2221333" cy="709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5" name="Equation" r:id="rId11" imgW="863225" imgH="279279" progId="Equation.3">
                  <p:embed/>
                </p:oleObj>
              </mc:Choice>
              <mc:Fallback>
                <p:oleObj name="Equation" r:id="rId11" imgW="863225" imgH="27927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261" y="4062088"/>
                        <a:ext cx="2221333" cy="7095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259430"/>
              </p:ext>
            </p:extLst>
          </p:nvPr>
        </p:nvGraphicFramePr>
        <p:xfrm>
          <a:off x="5700414" y="4663669"/>
          <a:ext cx="1705571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6" name="Equation" r:id="rId13" imgW="736280" imgH="393529" progId="Equation.3">
                  <p:embed/>
                </p:oleObj>
              </mc:Choice>
              <mc:Fallback>
                <p:oleObj name="Equation" r:id="rId13" imgW="736280" imgH="39352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414" y="4663669"/>
                        <a:ext cx="1705571" cy="909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8" name="Text Box 26"/>
          <p:cNvSpPr txBox="1">
            <a:spLocks noChangeArrowheads="1"/>
          </p:cNvSpPr>
          <p:nvPr/>
        </p:nvSpPr>
        <p:spPr bwMode="auto">
          <a:xfrm>
            <a:off x="4443317" y="4571625"/>
            <a:ext cx="1188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th-TH" sz="2000" dirty="0">
                <a:solidFill>
                  <a:srgbClr val="0000FF"/>
                </a:solidFill>
                <a:latin typeface="Verdana" panose="020B0604030504040204" pitchFamily="34" charset="0"/>
              </a:rPr>
              <a:t>where </a:t>
            </a:r>
          </a:p>
        </p:txBody>
      </p:sp>
      <p:graphicFrame>
        <p:nvGraphicFramePr>
          <p:cNvPr id="2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269521"/>
              </p:ext>
            </p:extLst>
          </p:nvPr>
        </p:nvGraphicFramePr>
        <p:xfrm>
          <a:off x="5688011" y="5556951"/>
          <a:ext cx="17303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7" name="Equation" r:id="rId15" imgW="672840" imgH="203040" progId="Equation.3">
                  <p:embed/>
                </p:oleObj>
              </mc:Choice>
              <mc:Fallback>
                <p:oleObj name="Equation" r:id="rId15" imgW="672840" imgH="203040" progId="Equation.3">
                  <p:embed/>
                  <p:pic>
                    <p:nvPicPr>
                      <p:cNvPr id="24885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1" y="5556951"/>
                        <a:ext cx="1730375" cy="515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811568"/>
              </p:ext>
            </p:extLst>
          </p:nvPr>
        </p:nvGraphicFramePr>
        <p:xfrm>
          <a:off x="5652655" y="6079304"/>
          <a:ext cx="16986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8" name="Equation" r:id="rId17" imgW="660240" imgH="203040" progId="Equation.3">
                  <p:embed/>
                </p:oleObj>
              </mc:Choice>
              <mc:Fallback>
                <p:oleObj name="Equation" r:id="rId17" imgW="660240" imgH="203040" progId="Equation.3">
                  <p:embed/>
                  <p:pic>
                    <p:nvPicPr>
                      <p:cNvPr id="2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655" y="6079304"/>
                        <a:ext cx="1698625" cy="5159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38400"/>
              </p:ext>
            </p:extLst>
          </p:nvPr>
        </p:nvGraphicFramePr>
        <p:xfrm>
          <a:off x="1230426" y="6020934"/>
          <a:ext cx="14049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9" name="Equation" r:id="rId19" imgW="545760" imgH="241200" progId="Equation.3">
                  <p:embed/>
                </p:oleObj>
              </mc:Choice>
              <mc:Fallback>
                <p:oleObj name="Equation" r:id="rId19" imgW="545760" imgH="241200" progId="Equation.3">
                  <p:embed/>
                  <p:pic>
                    <p:nvPicPr>
                      <p:cNvPr id="24885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426" y="6020934"/>
                        <a:ext cx="1404937" cy="612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401783" y="6127267"/>
            <a:ext cx="1188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th-TH" sz="2000" dirty="0" smtClean="0">
                <a:solidFill>
                  <a:srgbClr val="0000FF"/>
                </a:solidFill>
                <a:latin typeface="Verdana" panose="020B0604030504040204" pitchFamily="34" charset="0"/>
              </a:rPr>
              <a:t>Note: </a:t>
            </a:r>
            <a:endParaRPr lang="en-US" altLang="th-TH" sz="2000" dirty="0">
              <a:solidFill>
                <a:srgbClr val="0000FF"/>
              </a:solidFill>
              <a:latin typeface="Verdan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450" y="3601762"/>
            <a:ext cx="576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จำนวนเชิงซ้อนสามารถเขียนได้ 3 รูปแบบ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77126" y="4194244"/>
            <a:ext cx="131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ขนาด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2187" y="4771680"/>
            <a:ext cx="114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เฟส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904659" y="938719"/>
            <a:ext cx="458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                               และ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10724" y="1710063"/>
            <a:ext cx="8001000" cy="3248025"/>
          </a:xfrm>
        </p:spPr>
        <p:txBody>
          <a:bodyPr>
            <a:noAutofit/>
          </a:bodyPr>
          <a:lstStyle/>
          <a:p>
            <a:pPr marL="0" indent="0">
              <a:lnSpc>
                <a:spcPts val="4200"/>
              </a:lnSpc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1. Addition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	</a:t>
            </a:r>
          </a:p>
          <a:p>
            <a:pPr marL="0" indent="0">
              <a:lnSpc>
                <a:spcPts val="4200"/>
              </a:lnSpc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2. Subtraction</a:t>
            </a:r>
            <a:endParaRPr lang="th-TH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4200"/>
              </a:lnSpc>
              <a:buNone/>
            </a:pPr>
            <a:endParaRPr lang="en-US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4200"/>
              </a:lnSpc>
              <a:buNone/>
            </a:pP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3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 Multiplication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D845-C5B4-4B04-8D07-91872EE4801E}" type="slidenum">
              <a:rPr lang="en-US" altLang="th-TH"/>
              <a:pPr/>
              <a:t>26</a:t>
            </a:fld>
            <a:endParaRPr lang="en-US" altLang="th-TH"/>
          </a:p>
        </p:txBody>
      </p:sp>
      <p:graphicFrame>
        <p:nvGraphicFramePr>
          <p:cNvPr id="2519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809677"/>
              </p:ext>
            </p:extLst>
          </p:nvPr>
        </p:nvGraphicFramePr>
        <p:xfrm>
          <a:off x="2653653" y="1646695"/>
          <a:ext cx="4574777" cy="52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36" name="Equation" r:id="rId4" imgW="1916868" imgH="215806" progId="Equation.3">
                  <p:embed/>
                </p:oleObj>
              </mc:Choice>
              <mc:Fallback>
                <p:oleObj name="Equation" r:id="rId4" imgW="1916868" imgH="21580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653" y="1646695"/>
                        <a:ext cx="4574777" cy="5291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319479"/>
              </p:ext>
            </p:extLst>
          </p:nvPr>
        </p:nvGraphicFramePr>
        <p:xfrm>
          <a:off x="2759431" y="2334424"/>
          <a:ext cx="4421147" cy="52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37" name="Equation" r:id="rId6" imgW="1853396" imgH="215806" progId="Equation.3">
                  <p:embed/>
                </p:oleObj>
              </mc:Choice>
              <mc:Fallback>
                <p:oleObj name="Equation" r:id="rId6" imgW="1853396" imgH="21580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431" y="2334424"/>
                        <a:ext cx="4421147" cy="5291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849" y="253783"/>
            <a:ext cx="865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ea typeface="PMingLiU" pitchFamily="18" charset="-120"/>
              </a:rPr>
              <a:t>Mathematic operation of complex number:   </a:t>
            </a:r>
          </a:p>
        </p:txBody>
      </p:sp>
      <p:sp>
        <p:nvSpPr>
          <p:cNvPr id="35" name="Right Brace 34"/>
          <p:cNvSpPr/>
          <p:nvPr/>
        </p:nvSpPr>
        <p:spPr>
          <a:xfrm>
            <a:off x="7252743" y="1656014"/>
            <a:ext cx="381000" cy="1189283"/>
          </a:xfrm>
          <a:prstGeom prst="rightBrace">
            <a:avLst>
              <a:gd name="adj1" fmla="val 3386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31684" y="3037636"/>
            <a:ext cx="853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Rectangular form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เหมาะสำหรับการบวกลบจำนวนเชิงซ้อน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Arc 3"/>
          <p:cNvSpPr/>
          <p:nvPr/>
        </p:nvSpPr>
        <p:spPr>
          <a:xfrm>
            <a:off x="7657762" y="2334423"/>
            <a:ext cx="939491" cy="986959"/>
          </a:xfrm>
          <a:prstGeom prst="arc">
            <a:avLst>
              <a:gd name="adj1" fmla="val 16200000"/>
              <a:gd name="adj2" fmla="val 5475359"/>
            </a:avLst>
          </a:prstGeom>
          <a:ln w="25400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74548"/>
              </p:ext>
            </p:extLst>
          </p:nvPr>
        </p:nvGraphicFramePr>
        <p:xfrm>
          <a:off x="1466411" y="954681"/>
          <a:ext cx="29114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38" name="Equation" r:id="rId8" imgW="1218960" imgH="215640" progId="Equation.3">
                  <p:embed/>
                </p:oleObj>
              </mc:Choice>
              <mc:Fallback>
                <p:oleObj name="Equation" r:id="rId8" imgW="1218960" imgH="215640" progId="Equation.3">
                  <p:embed/>
                  <p:pic>
                    <p:nvPicPr>
                      <p:cNvPr id="25192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411" y="954681"/>
                        <a:ext cx="2911475" cy="53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384139"/>
              </p:ext>
            </p:extLst>
          </p:nvPr>
        </p:nvGraphicFramePr>
        <p:xfrm>
          <a:off x="5289112" y="924131"/>
          <a:ext cx="31226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39" name="Equation" r:id="rId10" imgW="1307880" imgH="215640" progId="Equation.3">
                  <p:embed/>
                </p:oleObj>
              </mc:Choice>
              <mc:Fallback>
                <p:oleObj name="Equation" r:id="rId10" imgW="1307880" imgH="215640" progId="Equation.3">
                  <p:embed/>
                  <p:pic>
                    <p:nvPicPr>
                      <p:cNvPr id="4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12" y="924131"/>
                        <a:ext cx="3122612" cy="53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826462"/>
              </p:ext>
            </p:extLst>
          </p:nvPr>
        </p:nvGraphicFramePr>
        <p:xfrm>
          <a:off x="3229960" y="4854000"/>
          <a:ext cx="3055541" cy="56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40" name="Equation" r:id="rId12" imgW="1193800" imgH="215900" progId="Equation.3">
                  <p:embed/>
                </p:oleObj>
              </mc:Choice>
              <mc:Fallback>
                <p:oleObj name="Equation" r:id="rId12" imgW="1193800" imgH="215900" progId="Equation.3">
                  <p:embed/>
                  <p:pic>
                    <p:nvPicPr>
                      <p:cNvPr id="25193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960" y="4854000"/>
                        <a:ext cx="3055541" cy="5633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331684" y="4285466"/>
            <a:ext cx="3241796" cy="114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Rectangular form=</a:t>
            </a: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     Polar form= 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2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571106"/>
              </p:ext>
            </p:extLst>
          </p:nvPr>
        </p:nvGraphicFramePr>
        <p:xfrm>
          <a:off x="3381375" y="4191000"/>
          <a:ext cx="51863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41" name="Equation" r:id="rId14" imgW="2171520" imgH="215640" progId="Equation.3">
                  <p:embed/>
                </p:oleObj>
              </mc:Choice>
              <mc:Fallback>
                <p:oleObj name="Equation" r:id="rId14" imgW="2171520" imgH="215640" progId="Equation.3">
                  <p:embed/>
                  <p:pic>
                    <p:nvPicPr>
                      <p:cNvPr id="4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4191000"/>
                        <a:ext cx="5186363" cy="5286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84530" y="5618116"/>
            <a:ext cx="8531458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การคูณจำนวนเชิงซ้อนในรูป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Polar form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ให้เอา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“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คูณกัน 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และเอาเฟสบวกกัน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27</a:t>
            </a:fld>
            <a:endParaRPr lang="en-US" altLang="th-TH"/>
          </a:p>
        </p:txBody>
      </p:sp>
      <p:sp>
        <p:nvSpPr>
          <p:cNvPr id="6" name="Down Arrow 5"/>
          <p:cNvSpPr/>
          <p:nvPr/>
        </p:nvSpPr>
        <p:spPr>
          <a:xfrm>
            <a:off x="6185958" y="3823699"/>
            <a:ext cx="366356" cy="18548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772760"/>
              </p:ext>
            </p:extLst>
          </p:nvPr>
        </p:nvGraphicFramePr>
        <p:xfrm>
          <a:off x="3044618" y="513410"/>
          <a:ext cx="32480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3" name="Equation" r:id="rId3" imgW="1600200" imgH="228600" progId="Equation.3">
                  <p:embed/>
                </p:oleObj>
              </mc:Choice>
              <mc:Fallback>
                <p:oleObj name="Equation" r:id="rId3" imgW="1600200" imgH="228600" progId="Equation.3">
                  <p:embed/>
                  <p:pic>
                    <p:nvPicPr>
                      <p:cNvPr id="4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618" y="513410"/>
                        <a:ext cx="32480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457200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จงคำนวณ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39498"/>
              </p:ext>
            </p:extLst>
          </p:nvPr>
        </p:nvGraphicFramePr>
        <p:xfrm>
          <a:off x="243191" y="2348011"/>
          <a:ext cx="65198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4" name="Equation" r:id="rId5" imgW="3213000" imgH="431640" progId="Equation.3">
                  <p:embed/>
                </p:oleObj>
              </mc:Choice>
              <mc:Fallback>
                <p:oleObj name="Equation" r:id="rId5" imgW="3213000" imgH="431640" progId="Equation.3">
                  <p:embed/>
                  <p:pic>
                    <p:nvPicPr>
                      <p:cNvPr id="4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91" y="2348011"/>
                        <a:ext cx="6519862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969155"/>
              </p:ext>
            </p:extLst>
          </p:nvPr>
        </p:nvGraphicFramePr>
        <p:xfrm>
          <a:off x="922796" y="3711850"/>
          <a:ext cx="41767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5" name="Equation" r:id="rId7" imgW="2057400" imgH="482400" progId="Equation.3">
                  <p:embed/>
                </p:oleObj>
              </mc:Choice>
              <mc:Fallback>
                <p:oleObj name="Equation" r:id="rId7" imgW="2057400" imgH="482400" progId="Equation.3">
                  <p:embed/>
                  <p:pic>
                    <p:nvPicPr>
                      <p:cNvPr id="48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796" y="3711850"/>
                        <a:ext cx="4176713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16549" y="3479870"/>
            <a:ext cx="1021433" cy="5847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บวกกัน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94444"/>
              </p:ext>
            </p:extLst>
          </p:nvPr>
        </p:nvGraphicFramePr>
        <p:xfrm>
          <a:off x="2299987" y="5678579"/>
          <a:ext cx="53879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6" name="Equation" r:id="rId9" imgW="2654280" imgH="228600" progId="Equation.3">
                  <p:embed/>
                </p:oleObj>
              </mc:Choice>
              <mc:Fallback>
                <p:oleObj name="Equation" r:id="rId9" imgW="2654280" imgH="228600" progId="Equation.3">
                  <p:embed/>
                  <p:pic>
                    <p:nvPicPr>
                      <p:cNvPr id="5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987" y="5678579"/>
                        <a:ext cx="53879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2632210" y="2760195"/>
            <a:ext cx="1280729" cy="49181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298366" y="4215797"/>
            <a:ext cx="2054417" cy="49181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2" idx="1"/>
          </p:cNvCxnSpPr>
          <p:nvPr/>
        </p:nvCxnSpPr>
        <p:spPr>
          <a:xfrm>
            <a:off x="3896726" y="3244459"/>
            <a:ext cx="1919823" cy="527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1"/>
          </p:cNvCxnSpPr>
          <p:nvPr/>
        </p:nvCxnSpPr>
        <p:spPr>
          <a:xfrm flipV="1">
            <a:off x="4352783" y="3772258"/>
            <a:ext cx="1463766" cy="689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082756"/>
              </p:ext>
            </p:extLst>
          </p:nvPr>
        </p:nvGraphicFramePr>
        <p:xfrm>
          <a:off x="1497581" y="1454157"/>
          <a:ext cx="54895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7" name="Equation" r:id="rId11" imgW="2298600" imgH="215640" progId="Equation.3">
                  <p:embed/>
                </p:oleObj>
              </mc:Choice>
              <mc:Fallback>
                <p:oleObj name="Equation" r:id="rId11" imgW="2298600" imgH="215640" progId="Equation.3">
                  <p:embed/>
                  <p:pic>
                    <p:nvPicPr>
                      <p:cNvPr id="2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581" y="1454157"/>
                        <a:ext cx="5489575" cy="5286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8600" y="1463088"/>
            <a:ext cx="9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934649"/>
              </p:ext>
            </p:extLst>
          </p:nvPr>
        </p:nvGraphicFramePr>
        <p:xfrm>
          <a:off x="4966686" y="2959733"/>
          <a:ext cx="3840366" cy="44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8" name="Equation" r:id="rId13" imgW="1916868" imgH="215806" progId="Equation.3">
                  <p:embed/>
                </p:oleObj>
              </mc:Choice>
              <mc:Fallback>
                <p:oleObj name="Equation" r:id="rId13" imgW="1916868" imgH="215806" progId="Equation.3">
                  <p:embed/>
                  <p:pic>
                    <p:nvPicPr>
                      <p:cNvPr id="25192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6686" y="2959733"/>
                        <a:ext cx="3840366" cy="4442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2209800" y="1001527"/>
            <a:ext cx="1524000" cy="51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255" y="4838245"/>
            <a:ext cx="8259346" cy="502702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ต้องแปลง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Polar form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Rectangular form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ก่อนจึงจะบวกลบกันได้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02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D845-C5B4-4B04-8D07-91872EE4801E}" type="slidenum">
              <a:rPr lang="en-US" altLang="th-TH"/>
              <a:pPr/>
              <a:t>28</a:t>
            </a:fld>
            <a:endParaRPr lang="en-US" altLang="th-TH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193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32775"/>
              </p:ext>
            </p:extLst>
          </p:nvPr>
        </p:nvGraphicFramePr>
        <p:xfrm>
          <a:off x="589910" y="3563784"/>
          <a:ext cx="2458090" cy="1012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1" name="Equation" r:id="rId4" imgW="1066800" imgH="431800" progId="Equation.3">
                  <p:embed/>
                </p:oleObj>
              </mc:Choice>
              <mc:Fallback>
                <p:oleObj name="Equation" r:id="rId4" imgW="1066800" imgH="431800" progId="Equation.3">
                  <p:embed/>
                  <p:pic>
                    <p:nvPicPr>
                      <p:cNvPr id="2519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0" y="3563784"/>
                        <a:ext cx="2458090" cy="101282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9932" y="107195"/>
            <a:ext cx="865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ea typeface="PMingLiU" pitchFamily="18" charset="-120"/>
              </a:rPr>
              <a:t>Mathematic operation of complex number: 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6033" y="6111354"/>
            <a:ext cx="846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Polar form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เหมาะสำหรับการคูณหารจำนวนเชิงซ้อน</a:t>
            </a:r>
            <a:r>
              <a:rPr lang="en-US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</a:t>
            </a: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369276" y="667350"/>
            <a:ext cx="1658162" cy="59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4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 Division:</a:t>
            </a: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573614" y="3129359"/>
            <a:ext cx="1947086" cy="59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Polar form 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4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15580"/>
              </p:ext>
            </p:extLst>
          </p:nvPr>
        </p:nvGraphicFramePr>
        <p:xfrm>
          <a:off x="593450" y="1570375"/>
          <a:ext cx="7958138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2" name="Equation" r:id="rId6" imgW="3454200" imgH="431640" progId="Equation.3">
                  <p:embed/>
                </p:oleObj>
              </mc:Choice>
              <mc:Fallback>
                <p:oleObj name="Equation" r:id="rId6" imgW="3454200" imgH="431640" progId="Equation.3">
                  <p:embed/>
                  <p:pic>
                    <p:nvPicPr>
                      <p:cNvPr id="2519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50" y="1570375"/>
                        <a:ext cx="7958138" cy="10128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2"/>
          <p:cNvSpPr txBox="1">
            <a:spLocks noChangeArrowheads="1"/>
          </p:cNvSpPr>
          <p:nvPr/>
        </p:nvSpPr>
        <p:spPr>
          <a:xfrm>
            <a:off x="565456" y="1118832"/>
            <a:ext cx="2730412" cy="59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Rectangular form 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6790" y="4859886"/>
            <a:ext cx="8531458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การหารจำนวนเชิงซ้อนในรูป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Polar form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ให้เอา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“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หารกัน 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และเอาเฟส ลบกัน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ight Brace 3"/>
          <p:cNvSpPr/>
          <p:nvPr/>
        </p:nvSpPr>
        <p:spPr>
          <a:xfrm rot="5400000">
            <a:off x="3981450" y="1470755"/>
            <a:ext cx="419100" cy="2590800"/>
          </a:xfrm>
          <a:prstGeom prst="rightBrace">
            <a:avLst>
              <a:gd name="adj1" fmla="val 26902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88359" y="3184031"/>
            <a:ext cx="22860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ผลต่างกำลังสอง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27635" y="3034743"/>
            <a:ext cx="497359" cy="322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58000" y="2678324"/>
            <a:ext cx="381000" cy="705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32F3-E43C-4070-AC57-49CCBE939803}" type="slidenum">
              <a:rPr lang="en-US" altLang="th-TH"/>
              <a:pPr/>
              <a:t>29</a:t>
            </a:fld>
            <a:endParaRPr lang="en-US" altLang="th-TH"/>
          </a:p>
        </p:txBody>
      </p:sp>
      <p:sp>
        <p:nvSpPr>
          <p:cNvPr id="249882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4988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4485"/>
              </p:ext>
            </p:extLst>
          </p:nvPr>
        </p:nvGraphicFramePr>
        <p:xfrm>
          <a:off x="2743200" y="299519"/>
          <a:ext cx="40719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77" name="Equation" r:id="rId4" imgW="1930320" imgH="444240" progId="Equation.3">
                  <p:embed/>
                </p:oleObj>
              </mc:Choice>
              <mc:Fallback>
                <p:oleObj name="Equation" r:id="rId4" imgW="1930320" imgH="4442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9519"/>
                        <a:ext cx="4071938" cy="942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2400" y="275868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จงคำนวณ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876466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181745"/>
              </p:ext>
            </p:extLst>
          </p:nvPr>
        </p:nvGraphicFramePr>
        <p:xfrm>
          <a:off x="662781" y="1409813"/>
          <a:ext cx="781843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78" name="Equation" r:id="rId6" imgW="3708360" imgH="672840" progId="Equation.3">
                  <p:embed/>
                </p:oleObj>
              </mc:Choice>
              <mc:Fallback>
                <p:oleObj name="Equation" r:id="rId6" imgW="3708360" imgH="672840" progId="Equation.3">
                  <p:embed/>
                  <p:pic>
                    <p:nvPicPr>
                      <p:cNvPr id="249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781" y="1409813"/>
                        <a:ext cx="7818438" cy="1427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833069"/>
              </p:ext>
            </p:extLst>
          </p:nvPr>
        </p:nvGraphicFramePr>
        <p:xfrm>
          <a:off x="1852613" y="3011488"/>
          <a:ext cx="2652712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79" name="Equation" r:id="rId8" imgW="1257120" imgH="228600" progId="Equation.3">
                  <p:embed/>
                </p:oleObj>
              </mc:Choice>
              <mc:Fallback>
                <p:oleObj name="Equation" r:id="rId8" imgW="1257120" imgH="228600" progId="Equation.3">
                  <p:embed/>
                  <p:pic>
                    <p:nvPicPr>
                      <p:cNvPr id="249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3011488"/>
                        <a:ext cx="2652712" cy="4841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338137"/>
              </p:ext>
            </p:extLst>
          </p:nvPr>
        </p:nvGraphicFramePr>
        <p:xfrm>
          <a:off x="573881" y="3649521"/>
          <a:ext cx="8410575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80" name="Equation" r:id="rId10" imgW="3987720" imgH="685800" progId="Equation.3">
                  <p:embed/>
                </p:oleObj>
              </mc:Choice>
              <mc:Fallback>
                <p:oleObj name="Equation" r:id="rId10" imgW="3987720" imgH="685800" progId="Equation.3">
                  <p:embed/>
                  <p:pic>
                    <p:nvPicPr>
                      <p:cNvPr id="249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" y="3649521"/>
                        <a:ext cx="8410575" cy="14541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081863"/>
              </p:ext>
            </p:extLst>
          </p:nvPr>
        </p:nvGraphicFramePr>
        <p:xfrm>
          <a:off x="584065" y="5282792"/>
          <a:ext cx="817245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81" name="Equation" r:id="rId12" imgW="3873240" imgH="685800" progId="Equation.3">
                  <p:embed/>
                </p:oleObj>
              </mc:Choice>
              <mc:Fallback>
                <p:oleObj name="Equation" r:id="rId12" imgW="3873240" imgH="685800" progId="Equation.3">
                  <p:embed/>
                  <p:pic>
                    <p:nvPicPr>
                      <p:cNvPr id="249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065" y="5282792"/>
                        <a:ext cx="8172450" cy="1455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381000" y="2916863"/>
            <a:ext cx="8382000" cy="586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81000" y="3496429"/>
            <a:ext cx="8382000" cy="586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97213" y="5143886"/>
            <a:ext cx="8382000" cy="586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3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92258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244" y="4893365"/>
            <a:ext cx="884975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ในปลายศตวรรษที่ 19 มีการแข่งขันเรื่องการส่งพลังงานไฟฟ้าว่าควรจะใช้ไฟฟ้ากระแสตรง (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หรือไฟฟ้ากระแสสลับ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ดี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ฝ่ายที่สนับสนุนไฟฟ้า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กระแสตรงคือ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Thomas Edison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ส่วนฝ่ายที่สนับสนุนไฟฟ้ากระแสสลับคือ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Nikola Tesla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George Westinghouse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สุดท้ายฝ่ายที่ชนะก็คือ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886200"/>
            <a:ext cx="174919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vs AC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93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328763" y="5282026"/>
            <a:ext cx="5697257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Re{ }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ส่วนที่เป็นจำนวนจริง (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{ }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ส่วนที่เป็นจำนวนจินตภาพ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(Imaginary)</a:t>
            </a:r>
            <a:endParaRPr 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D845-C5B4-4B04-8D07-91872EE4801E}" type="slidenum">
              <a:rPr lang="en-US" altLang="th-TH"/>
              <a:pPr/>
              <a:t>30</a:t>
            </a:fld>
            <a:endParaRPr lang="en-US" altLang="th-TH"/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7" name="Rectangle 13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20" name="Rectangle 16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28" name="Rectangle 24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30" name="Rectangle 26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32" name="Rectangle 28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1934" name="Rectangle 30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193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375202"/>
              </p:ext>
            </p:extLst>
          </p:nvPr>
        </p:nvGraphicFramePr>
        <p:xfrm>
          <a:off x="2786410" y="780789"/>
          <a:ext cx="2199578" cy="1090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27" name="Equation" r:id="rId4" imgW="914400" imgH="444500" progId="Equation.3">
                  <p:embed/>
                </p:oleObj>
              </mc:Choice>
              <mc:Fallback>
                <p:oleObj name="Equation" r:id="rId4" imgW="914400" imgH="444500" progId="Equation.3">
                  <p:embed/>
                  <p:pic>
                    <p:nvPicPr>
                      <p:cNvPr id="25193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410" y="780789"/>
                        <a:ext cx="2199578" cy="109062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193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910528"/>
              </p:ext>
            </p:extLst>
          </p:nvPr>
        </p:nvGraphicFramePr>
        <p:xfrm>
          <a:off x="2786410" y="2005890"/>
          <a:ext cx="3113978" cy="764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28" name="Equation" r:id="rId6" imgW="965200" imgH="241300" progId="Equation.3">
                  <p:embed/>
                </p:oleObj>
              </mc:Choice>
              <mc:Fallback>
                <p:oleObj name="Equation" r:id="rId6" imgW="965200" imgH="241300" progId="Equation.3">
                  <p:embed/>
                  <p:pic>
                    <p:nvPicPr>
                      <p:cNvPr id="25193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410" y="2005890"/>
                        <a:ext cx="3113978" cy="76416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193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45327"/>
              </p:ext>
            </p:extLst>
          </p:nvPr>
        </p:nvGraphicFramePr>
        <p:xfrm>
          <a:off x="2438400" y="3220028"/>
          <a:ext cx="5366990" cy="709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29" name="Equation" r:id="rId8" imgW="1752600" imgH="228600" progId="Equation.3">
                  <p:embed/>
                </p:oleObj>
              </mc:Choice>
              <mc:Fallback>
                <p:oleObj name="Equation" r:id="rId8" imgW="1752600" imgH="228600" progId="Equation.3">
                  <p:embed/>
                  <p:pic>
                    <p:nvPicPr>
                      <p:cNvPr id="25193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20028"/>
                        <a:ext cx="5366990" cy="70982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42" name="Rectangle 38"/>
          <p:cNvSpPr>
            <a:spLocks noChangeArrowheads="1"/>
          </p:cNvSpPr>
          <p:nvPr/>
        </p:nvSpPr>
        <p:spPr bwMode="auto">
          <a:xfrm>
            <a:off x="0" y="3267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194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151995"/>
              </p:ext>
            </p:extLst>
          </p:nvPr>
        </p:nvGraphicFramePr>
        <p:xfrm>
          <a:off x="1125176" y="4460061"/>
          <a:ext cx="3599818" cy="63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30" name="Equation" r:id="rId10" imgW="1282700" imgH="228600" progId="Equation.3">
                  <p:embed/>
                </p:oleObj>
              </mc:Choice>
              <mc:Fallback>
                <p:oleObj name="Equation" r:id="rId10" imgW="1282700" imgH="228600" progId="Equation.3">
                  <p:embed/>
                  <p:pic>
                    <p:nvPicPr>
                      <p:cNvPr id="25194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176" y="4460061"/>
                        <a:ext cx="3599818" cy="63746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99932" y="107195"/>
            <a:ext cx="865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ea typeface="PMingLiU" pitchFamily="18" charset="-120"/>
              </a:rPr>
              <a:t>Mathematic operation of complex number:   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435600" y="982088"/>
            <a:ext cx="4404198" cy="4465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5. Reciprocal</a:t>
            </a: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endParaRPr lang="en-US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6. Square root</a:t>
            </a: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7. Complex conjugate</a:t>
            </a: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8. Euler’s identity</a:t>
            </a:r>
            <a:endParaRPr lang="th-TH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endParaRPr lang="th-TH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9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อื่นๆ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>
              <a:lnSpc>
                <a:spcPts val="3600"/>
              </a:lnSpc>
              <a:buFont typeface="Corbel" pitchFamily="34" charset="0"/>
              <a:buNone/>
            </a:pPr>
            <a:endParaRPr lang="en-US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3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35186"/>
              </p:ext>
            </p:extLst>
          </p:nvPr>
        </p:nvGraphicFramePr>
        <p:xfrm>
          <a:off x="5715000" y="4176715"/>
          <a:ext cx="274478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31" name="Equation" r:id="rId12" imgW="977760" imgH="228600" progId="Equation.3">
                  <p:embed/>
                </p:oleObj>
              </mc:Choice>
              <mc:Fallback>
                <p:oleObj name="Equation" r:id="rId12" imgW="977760" imgH="228600" progId="Equation.3">
                  <p:embed/>
                  <p:pic>
                    <p:nvPicPr>
                      <p:cNvPr id="25194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176715"/>
                        <a:ext cx="2744787" cy="6365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98819"/>
              </p:ext>
            </p:extLst>
          </p:nvPr>
        </p:nvGraphicFramePr>
        <p:xfrm>
          <a:off x="5750718" y="4928969"/>
          <a:ext cx="267335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32" name="Equation" r:id="rId14" imgW="952200" imgH="228600" progId="Equation.3">
                  <p:embed/>
                </p:oleObj>
              </mc:Choice>
              <mc:Fallback>
                <p:oleObj name="Equation" r:id="rId14" imgW="952200" imgH="228600" progId="Equation.3">
                  <p:embed/>
                  <p:pic>
                    <p:nvPicPr>
                      <p:cNvPr id="3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0718" y="4928969"/>
                        <a:ext cx="2673350" cy="6365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1959"/>
              </p:ext>
            </p:extLst>
          </p:nvPr>
        </p:nvGraphicFramePr>
        <p:xfrm>
          <a:off x="1125176" y="5560876"/>
          <a:ext cx="1095984" cy="969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33" name="Equation" r:id="rId16" imgW="469800" imgH="419040" progId="Equation.3">
                  <p:embed/>
                </p:oleObj>
              </mc:Choice>
              <mc:Fallback>
                <p:oleObj name="Equation" r:id="rId16" imgW="469800" imgH="419040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176" y="5560876"/>
                        <a:ext cx="1095984" cy="96937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3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6839" y="72616"/>
            <a:ext cx="8243887" cy="988217"/>
          </a:xfrm>
        </p:spPr>
        <p:txBody>
          <a:bodyPr/>
          <a:lstStyle/>
          <a:p>
            <a:r>
              <a:rPr lang="en-US" altLang="th-TH" sz="4000" dirty="0"/>
              <a:t>9.3 </a:t>
            </a:r>
            <a:r>
              <a:rPr lang="en-US" altLang="th-TH" sz="4000" dirty="0" smtClean="0"/>
              <a:t>Phasor</a:t>
            </a:r>
            <a:endParaRPr lang="en-US" altLang="th-TH" sz="4000" dirty="0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62507" y="908021"/>
            <a:ext cx="8305800" cy="1911379"/>
          </a:xfrm>
        </p:spPr>
        <p:txBody>
          <a:bodyPr>
            <a:noAutofit/>
          </a:bodyPr>
          <a:lstStyle/>
          <a:p>
            <a:pPr marL="225425" indent="0">
              <a:lnSpc>
                <a:spcPct val="90000"/>
              </a:lnSpc>
              <a:buNone/>
            </a:pPr>
            <a:r>
              <a:rPr lang="en-US" altLang="th-TH" sz="2800" dirty="0"/>
              <a:t>Transform a sinusoid </a:t>
            </a:r>
            <a:r>
              <a:rPr lang="en-US" altLang="zh-TW" sz="2800" dirty="0">
                <a:ea typeface="PMingLiU" pitchFamily="18" charset="-120"/>
              </a:rPr>
              <a:t>to and from the time  domain to the phasor domain</a:t>
            </a:r>
            <a:r>
              <a:rPr lang="en-US" altLang="zh-TW" sz="2800" dirty="0" smtClean="0">
                <a:ea typeface="PMingLiU" pitchFamily="18" charset="-120"/>
              </a:rPr>
              <a:t>:</a:t>
            </a:r>
          </a:p>
          <a:p>
            <a:pPr marL="225425" indent="0">
              <a:lnSpc>
                <a:spcPct val="90000"/>
              </a:lnSpc>
              <a:buNone/>
            </a:pPr>
            <a:endParaRPr lang="th-TH" altLang="zh-TW" sz="2800" dirty="0" smtClean="0">
              <a:ea typeface="PMingLiU" pitchFamily="18" charset="-120"/>
            </a:endParaRPr>
          </a:p>
          <a:p>
            <a:pPr marL="623888" indent="-398463">
              <a:lnSpc>
                <a:spcPct val="90000"/>
              </a:lnSpc>
            </a:pPr>
            <a:endParaRPr lang="en-US" altLang="zh-TW" sz="2800" dirty="0">
              <a:ea typeface="PMingLiU" pitchFamily="18" charset="-120"/>
            </a:endParaRPr>
          </a:p>
          <a:p>
            <a:pPr marL="623888" indent="-398463">
              <a:lnSpc>
                <a:spcPct val="90000"/>
              </a:lnSpc>
              <a:buFontTx/>
              <a:buNone/>
            </a:pPr>
            <a:r>
              <a:rPr lang="en-US" altLang="zh-TW" sz="3200" dirty="0" smtClean="0">
                <a:ea typeface="PMingLiU" pitchFamily="18" charset="-120"/>
              </a:rPr>
              <a:t>			</a:t>
            </a:r>
            <a:r>
              <a:rPr lang="en-US" altLang="zh-TW" sz="3200" dirty="0" smtClean="0">
                <a:solidFill>
                  <a:srgbClr val="0000FF"/>
                </a:solidFill>
                <a:ea typeface="PMingLiU" pitchFamily="18" charset="-120"/>
              </a:rPr>
              <a:t>(</a:t>
            </a:r>
            <a:r>
              <a:rPr lang="en-US" altLang="zh-TW" sz="3200" dirty="0">
                <a:solidFill>
                  <a:srgbClr val="0000FF"/>
                </a:solidFill>
                <a:ea typeface="PMingLiU" pitchFamily="18" charset="-120"/>
              </a:rPr>
              <a:t>time domain) 		</a:t>
            </a:r>
            <a:r>
              <a:rPr lang="en-US" altLang="zh-TW" sz="3200" dirty="0" smtClean="0">
                <a:solidFill>
                  <a:srgbClr val="0000FF"/>
                </a:solidFill>
                <a:ea typeface="PMingLiU" pitchFamily="18" charset="-120"/>
              </a:rPr>
              <a:t>	(</a:t>
            </a:r>
            <a:r>
              <a:rPr lang="en-US" altLang="zh-TW" sz="3200" dirty="0">
                <a:solidFill>
                  <a:srgbClr val="0000FF"/>
                </a:solidFill>
                <a:ea typeface="PMingLiU" pitchFamily="18" charset="-120"/>
              </a:rPr>
              <a:t>phasor domain)</a:t>
            </a:r>
            <a:endParaRPr lang="en-US" altLang="th-TH" sz="3200" dirty="0">
              <a:solidFill>
                <a:srgbClr val="0000FF"/>
              </a:solidFill>
            </a:endParaRPr>
          </a:p>
          <a:p>
            <a:pPr marL="623888" indent="-398463">
              <a:lnSpc>
                <a:spcPct val="90000"/>
              </a:lnSpc>
              <a:buFontTx/>
              <a:buNone/>
            </a:pPr>
            <a:endParaRPr lang="en-US" altLang="th-TH" sz="3200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D9B4-3B62-4FD4-AD3E-DEA6756F9BB2}" type="slidenum">
              <a:rPr lang="en-US" altLang="th-TH"/>
              <a:pPr/>
              <a:t>31</a:t>
            </a:fld>
            <a:endParaRPr lang="en-US" altLang="th-TH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089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pSp>
        <p:nvGrpSpPr>
          <p:cNvPr id="250908" name="Group 28"/>
          <p:cNvGrpSpPr>
            <a:grpSpLocks/>
          </p:cNvGrpSpPr>
          <p:nvPr/>
        </p:nvGrpSpPr>
        <p:grpSpPr bwMode="auto">
          <a:xfrm>
            <a:off x="1143000" y="2077016"/>
            <a:ext cx="7073900" cy="668338"/>
            <a:chOff x="288" y="1941"/>
            <a:chExt cx="4456" cy="421"/>
          </a:xfrm>
        </p:grpSpPr>
        <p:graphicFrame>
          <p:nvGraphicFramePr>
            <p:cNvPr id="25089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7381718"/>
                </p:ext>
              </p:extLst>
            </p:nvPr>
          </p:nvGraphicFramePr>
          <p:xfrm>
            <a:off x="288" y="1941"/>
            <a:ext cx="235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05" name="Equation" r:id="rId4" imgW="1295400" imgH="228600" progId="Equation.3">
                    <p:embed/>
                  </p:oleObj>
                </mc:Choice>
                <mc:Fallback>
                  <p:oleObj name="Equation" r:id="rId4" imgW="1295400" imgH="2286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41"/>
                          <a:ext cx="2352" cy="41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90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0820552"/>
                </p:ext>
              </p:extLst>
            </p:nvPr>
          </p:nvGraphicFramePr>
          <p:xfrm>
            <a:off x="3425" y="1941"/>
            <a:ext cx="131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06" name="Equation" r:id="rId6" imgW="723600" imgH="228600" progId="Equation.3">
                    <p:embed/>
                  </p:oleObj>
                </mc:Choice>
                <mc:Fallback>
                  <p:oleObj name="Equation" r:id="rId6" imgW="723600" imgH="228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1941"/>
                          <a:ext cx="1319" cy="42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907" name="Line 27"/>
            <p:cNvSpPr>
              <a:spLocks noChangeShapeType="1"/>
            </p:cNvSpPr>
            <p:nvPr/>
          </p:nvSpPr>
          <p:spPr bwMode="auto">
            <a:xfrm>
              <a:off x="2784" y="2160"/>
              <a:ext cx="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50909" name="Text Box 29"/>
          <p:cNvSpPr txBox="1">
            <a:spLocks noChangeArrowheads="1"/>
          </p:cNvSpPr>
          <p:nvPr/>
        </p:nvSpPr>
        <p:spPr bwMode="auto">
          <a:xfrm>
            <a:off x="914400" y="4495800"/>
            <a:ext cx="708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th-TH" altLang="th-TH">
              <a:latin typeface="Verdana" panose="020B0604030504040204" pitchFamily="34" charset="0"/>
            </a:endParaRPr>
          </a:p>
        </p:txBody>
      </p:sp>
      <p:sp>
        <p:nvSpPr>
          <p:cNvPr id="250910" name="Text Box 30"/>
          <p:cNvSpPr txBox="1">
            <a:spLocks noChangeArrowheads="1"/>
          </p:cNvSpPr>
          <p:nvPr/>
        </p:nvSpPr>
        <p:spPr bwMode="auto">
          <a:xfrm>
            <a:off x="149309" y="3570744"/>
            <a:ext cx="873219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06400" indent="-347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Clr>
                <a:schemeClr val="tx1"/>
              </a:buClr>
              <a:buFontTx/>
              <a:buChar char="•"/>
            </a:pPr>
            <a:r>
              <a:rPr lang="en-US" altLang="th-TH" sz="2400" u="sng" dirty="0">
                <a:solidFill>
                  <a:srgbClr val="FF3300"/>
                </a:solidFill>
                <a:latin typeface="Verdana" panose="020B0604030504040204" pitchFamily="34" charset="0"/>
              </a:rPr>
              <a:t>Amplitude</a:t>
            </a:r>
            <a:r>
              <a:rPr lang="en-US" altLang="th-TH" sz="2400" dirty="0">
                <a:latin typeface="Verdana" panose="020B0604030504040204" pitchFamily="34" charset="0"/>
              </a:rPr>
              <a:t> and </a:t>
            </a:r>
            <a:r>
              <a:rPr lang="en-US" altLang="th-TH" sz="2400" u="sng" dirty="0">
                <a:solidFill>
                  <a:srgbClr val="FF3300"/>
                </a:solidFill>
                <a:latin typeface="Verdana" panose="020B0604030504040204" pitchFamily="34" charset="0"/>
              </a:rPr>
              <a:t>phase difference</a:t>
            </a:r>
            <a:r>
              <a:rPr lang="en-US" altLang="th-TH" sz="2400" dirty="0">
                <a:latin typeface="Verdana" panose="020B0604030504040204" pitchFamily="34" charset="0"/>
              </a:rPr>
              <a:t> are two principal    concerns in the study of voltage and current sinusoids. </a:t>
            </a:r>
          </a:p>
          <a:p>
            <a:pPr eaLnBrk="0" hangingPunct="0">
              <a:buClr>
                <a:schemeClr val="tx1"/>
              </a:buClr>
              <a:buFontTx/>
              <a:buChar char="•"/>
            </a:pPr>
            <a:r>
              <a:rPr lang="en-US" altLang="th-TH" sz="2400" dirty="0">
                <a:latin typeface="Verdana" panose="020B0604030504040204" pitchFamily="34" charset="0"/>
              </a:rPr>
              <a:t>Phasor will be defined from the </a:t>
            </a:r>
            <a:r>
              <a:rPr lang="en-US" altLang="th-TH" sz="2400" u="sng" dirty="0">
                <a:solidFill>
                  <a:srgbClr val="FF3300"/>
                </a:solidFill>
                <a:latin typeface="Verdana" panose="020B0604030504040204" pitchFamily="34" charset="0"/>
              </a:rPr>
              <a:t>cosine function</a:t>
            </a:r>
            <a:r>
              <a:rPr lang="en-US" altLang="th-TH" sz="2400" dirty="0">
                <a:latin typeface="Verdana" panose="020B0604030504040204" pitchFamily="34" charset="0"/>
              </a:rPr>
              <a:t> in all our proceeding study. If a voltage or current expression is in the form of a sine, it will be changed to a cosine by subtracting from the phase.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D9B4-3B62-4FD4-AD3E-DEA6756F9BB2}" type="slidenum">
              <a:rPr lang="en-US" altLang="th-TH"/>
              <a:pPr/>
              <a:t>32</a:t>
            </a:fld>
            <a:endParaRPr lang="en-US" altLang="th-TH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089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pSp>
        <p:nvGrpSpPr>
          <p:cNvPr id="250908" name="Group 28"/>
          <p:cNvGrpSpPr>
            <a:grpSpLocks/>
          </p:cNvGrpSpPr>
          <p:nvPr/>
        </p:nvGrpSpPr>
        <p:grpSpPr bwMode="auto">
          <a:xfrm>
            <a:off x="1044575" y="1154083"/>
            <a:ext cx="7073900" cy="668338"/>
            <a:chOff x="288" y="1941"/>
            <a:chExt cx="4456" cy="421"/>
          </a:xfrm>
        </p:grpSpPr>
        <p:graphicFrame>
          <p:nvGraphicFramePr>
            <p:cNvPr id="250897" name="Object 17"/>
            <p:cNvGraphicFramePr>
              <a:graphicFrameLocks noChangeAspect="1"/>
            </p:cNvGraphicFramePr>
            <p:nvPr/>
          </p:nvGraphicFramePr>
          <p:xfrm>
            <a:off x="288" y="1941"/>
            <a:ext cx="235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70" name="Equation" r:id="rId4" imgW="1295400" imgH="228600" progId="Equation.3">
                    <p:embed/>
                  </p:oleObj>
                </mc:Choice>
                <mc:Fallback>
                  <p:oleObj name="Equation" r:id="rId4" imgW="1295400" imgH="228600" progId="Equation.3">
                    <p:embed/>
                    <p:pic>
                      <p:nvPicPr>
                        <p:cNvPr id="250897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41"/>
                          <a:ext cx="2352" cy="41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90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2187379"/>
                </p:ext>
              </p:extLst>
            </p:nvPr>
          </p:nvGraphicFramePr>
          <p:xfrm>
            <a:off x="3425" y="1941"/>
            <a:ext cx="131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71" name="Equation" r:id="rId6" imgW="723600" imgH="228600" progId="Equation.3">
                    <p:embed/>
                  </p:oleObj>
                </mc:Choice>
                <mc:Fallback>
                  <p:oleObj name="Equation" r:id="rId6" imgW="723600" imgH="228600" progId="Equation.3">
                    <p:embed/>
                    <p:pic>
                      <p:nvPicPr>
                        <p:cNvPr id="25090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1941"/>
                          <a:ext cx="1319" cy="42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907" name="Line 27"/>
            <p:cNvSpPr>
              <a:spLocks noChangeShapeType="1"/>
            </p:cNvSpPr>
            <p:nvPr/>
          </p:nvSpPr>
          <p:spPr bwMode="auto">
            <a:xfrm>
              <a:off x="2784" y="2160"/>
              <a:ext cx="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50909" name="Text Box 29"/>
          <p:cNvSpPr txBox="1">
            <a:spLocks noChangeArrowheads="1"/>
          </p:cNvSpPr>
          <p:nvPr/>
        </p:nvSpPr>
        <p:spPr bwMode="auto">
          <a:xfrm>
            <a:off x="914400" y="4495800"/>
            <a:ext cx="708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th-TH" altLang="th-TH">
              <a:latin typeface="Verdana" panose="020B0604030504040204" pitchFamily="34" charset="0"/>
            </a:endParaRPr>
          </a:p>
        </p:txBody>
      </p:sp>
      <p:sp>
        <p:nvSpPr>
          <p:cNvPr id="250910" name="Text Box 30"/>
          <p:cNvSpPr txBox="1">
            <a:spLocks noChangeArrowheads="1"/>
          </p:cNvSpPr>
          <p:nvPr/>
        </p:nvSpPr>
        <p:spPr bwMode="auto">
          <a:xfrm>
            <a:off x="304800" y="2371193"/>
            <a:ext cx="87321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06400" indent="-347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30237" indent="-571500" eaLnBrk="0" hangingPunct="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การแปลง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เรานำเฉพาะ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Amplitude</a:t>
            </a:r>
          </a:p>
          <a:p>
            <a:pPr marL="58737" indent="0" eaLnBrk="0" hangingPunct="0">
              <a:buClr>
                <a:schemeClr val="tx1"/>
              </a:buClr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มาเขียนในรูป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โดยไม่นำความถี่เชิงมุม </a:t>
            </a:r>
            <a:r>
              <a:rPr lang="en-US" altLang="th-TH" sz="3600" i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มาคิด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ให้ใช้ตัวพิมพ์ใหญ่แทน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Phasor)</a:t>
            </a:r>
            <a:endParaRPr lang="th-TH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30237" indent="-571500" eaLnBrk="0" hangingPunct="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th-TH" alt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alt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</a:t>
            </a:r>
            <a:r>
              <a:rPr lang="th-TH" alt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จะดูจากเฟสของ</a:t>
            </a:r>
            <a:r>
              <a:rPr lang="en-US" alt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altLang="th-TH" sz="3600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osine </a:t>
            </a:r>
            <a:r>
              <a:rPr lang="en-US" altLang="th-TH" sz="36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เป็นหลัก </a:t>
            </a:r>
          </a:p>
          <a:p>
            <a:pPr marL="630237" indent="-571500" eaLnBrk="0" hangingPunct="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ที่อธิบายโดยใช้ฟังก์ชัน </a:t>
            </a:r>
            <a:r>
              <a:rPr lang="en-US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ine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ให้เราเปลี่ยน</a:t>
            </a:r>
          </a:p>
          <a:p>
            <a:pPr marL="58737" indent="0" eaLnBrk="0" hangingPunct="0">
              <a:buClr>
                <a:schemeClr val="tx1"/>
              </a:buClr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 แล้วจึงค่อยพิจารณาเฟส เช่น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05000" y="206515"/>
            <a:ext cx="4950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การแปลง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Sinusoid </a:t>
            </a:r>
            <a:r>
              <a:rPr lang="th-TH" altLang="zh-TW" sz="44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63778"/>
              </p:ext>
            </p:extLst>
          </p:nvPr>
        </p:nvGraphicFramePr>
        <p:xfrm>
          <a:off x="3924300" y="2895600"/>
          <a:ext cx="20955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72" name="Equation" r:id="rId8" imgW="723600" imgH="228600" progId="Equation.3">
                  <p:embed/>
                </p:oleObj>
              </mc:Choice>
              <mc:Fallback>
                <p:oleObj name="Equation" r:id="rId8" imgW="723600" imgH="228600" progId="Equation.3">
                  <p:embed/>
                  <p:pic>
                    <p:nvPicPr>
                      <p:cNvPr id="25090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895600"/>
                        <a:ext cx="2095500" cy="6683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53086"/>
              </p:ext>
            </p:extLst>
          </p:nvPr>
        </p:nvGraphicFramePr>
        <p:xfrm>
          <a:off x="449262" y="5830043"/>
          <a:ext cx="76501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73" name="Equation" r:id="rId10" imgW="2654280" imgH="241200" progId="Equation.3">
                  <p:embed/>
                </p:oleObj>
              </mc:Choice>
              <mc:Fallback>
                <p:oleObj name="Equation" r:id="rId10" imgW="2654280" imgH="241200" progId="Equation.3">
                  <p:embed/>
                  <p:pic>
                    <p:nvPicPr>
                      <p:cNvPr id="25089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" y="5830043"/>
                        <a:ext cx="7650163" cy="6873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eft-Right Arrow 1"/>
          <p:cNvSpPr/>
          <p:nvPr/>
        </p:nvSpPr>
        <p:spPr>
          <a:xfrm>
            <a:off x="4856162" y="1265193"/>
            <a:ext cx="1089025" cy="44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33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1905000" y="206515"/>
            <a:ext cx="4895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การแปลง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Sinusoid 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46" r="57173"/>
          <a:stretch/>
        </p:blipFill>
        <p:spPr>
          <a:xfrm>
            <a:off x="259666" y="776772"/>
            <a:ext cx="4202981" cy="3109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4550" r="1751"/>
          <a:stretch/>
        </p:blipFill>
        <p:spPr>
          <a:xfrm>
            <a:off x="4437433" y="776772"/>
            <a:ext cx="4492741" cy="310942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419600" y="776772"/>
            <a:ext cx="0" cy="30332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320654"/>
            <a:ext cx="8648700" cy="1598546"/>
          </a:xfrm>
        </p:spPr>
        <p:txBody>
          <a:bodyPr>
            <a:normAutofit lnSpcReduction="10000"/>
          </a:bodyPr>
          <a:lstStyle/>
          <a:p>
            <a:pPr marL="463550" indent="-463550">
              <a:lnSpc>
                <a:spcPct val="90000"/>
              </a:lnSpc>
              <a:buFontTx/>
              <a:buNone/>
            </a:pPr>
            <a:r>
              <a:rPr lang="en-US" altLang="th-TH" sz="3600" b="1" u="sng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Example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4: Transform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following sinusoids to phasors:</a:t>
            </a:r>
          </a:p>
          <a:p>
            <a:pPr marL="1092200" lvl="1" indent="-514350">
              <a:buClr>
                <a:schemeClr val="tx1"/>
              </a:buClr>
              <a:buFontTx/>
              <a:buNone/>
            </a:pPr>
            <a:r>
              <a:rPr lang="en-US" altLang="th-TH" sz="3600" b="1" dirty="0" err="1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= 6cos(50t – 40</a:t>
            </a:r>
            <a:r>
              <a:rPr lang="en-US" altLang="th-TH" sz="3600" b="1" baseline="30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A</a:t>
            </a:r>
          </a:p>
          <a:p>
            <a:pPr marL="1092200" lvl="1" indent="-514350">
              <a:buClr>
                <a:schemeClr val="tx1"/>
              </a:buClr>
              <a:buFontTx/>
              <a:buNone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 =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–4sin(30t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+ 50</a:t>
            </a:r>
            <a:r>
              <a:rPr lang="en-US" altLang="th-TH" sz="3600" b="1" baseline="30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V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DE6-316F-4B95-9ED2-B76250E5CE56}" type="slidenum">
              <a:rPr lang="en-US" altLang="th-TH"/>
              <a:pPr/>
              <a:t>34</a:t>
            </a:fld>
            <a:endParaRPr lang="en-US" altLang="th-TH"/>
          </a:p>
        </p:txBody>
      </p:sp>
      <p:sp>
        <p:nvSpPr>
          <p:cNvPr id="25396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318581" y="2624711"/>
            <a:ext cx="81534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en-US" altLang="th-TH" sz="3600" b="1" u="sng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a.  </a:t>
            </a:r>
            <a:r>
              <a:rPr lang="en-US" altLang="zh-TW" sz="36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                  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A</a:t>
            </a:r>
          </a:p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b.  Since –sin(A) = cos(A+90</a:t>
            </a:r>
            <a:r>
              <a:rPr lang="en-US" altLang="zh-TW" sz="3600" b="1" baseline="30000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o</a:t>
            </a: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);</a:t>
            </a:r>
            <a:endParaRPr lang="pt-BR" altLang="zh-TW" sz="3600" b="1" i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pt-BR" altLang="zh-TW" sz="3600" b="1" i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v(t) = 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–4sin(30t + 50</a:t>
            </a:r>
            <a:r>
              <a:rPr lang="en-US" altLang="th-TH" sz="3600" b="1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pt-BR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4cos 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(30t+50</a:t>
            </a:r>
            <a:r>
              <a:rPr lang="pt-BR" altLang="zh-TW" sz="3600" b="1" baseline="30000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o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+90</a:t>
            </a:r>
            <a:r>
              <a:rPr lang="pt-BR" altLang="zh-TW" sz="3600" b="1" baseline="30000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o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) </a:t>
            </a:r>
            <a:endParaRPr lang="pt-BR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pt-BR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     = 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4cos(30t+140</a:t>
            </a:r>
            <a:r>
              <a:rPr lang="pt-BR" altLang="zh-TW" sz="3600" b="1" baseline="30000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o</a:t>
            </a:r>
            <a:r>
              <a:rPr lang="pt-BR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) V </a:t>
            </a:r>
            <a:endParaRPr lang="en-US" altLang="zh-TW" sz="3600" b="1" dirty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0" indent="0" eaLnBrk="0" hangingPunct="0">
              <a:buFont typeface="Wingdings" panose="05000000000000000000" pitchFamily="2" charset="2"/>
              <a:buNone/>
            </a:pPr>
            <a:r>
              <a:rPr lang="en-US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Transform to phasor  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</a:t>
            </a:r>
            <a:r>
              <a:rPr lang="en-US" altLang="zh-TW" sz="3600" b="1" dirty="0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V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                 </a:t>
            </a:r>
            <a:r>
              <a:rPr lang="en-US" altLang="zh-TW" sz="3600" b="1" dirty="0" err="1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V</a:t>
            </a:r>
            <a:endParaRPr lang="en-US" alt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39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201418"/>
              </p:ext>
            </p:extLst>
          </p:nvPr>
        </p:nvGraphicFramePr>
        <p:xfrm>
          <a:off x="1066800" y="3276600"/>
          <a:ext cx="1841496" cy="46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65" name="Equation" r:id="rId4" imgW="710891" imgH="177723" progId="Equation.3">
                  <p:embed/>
                </p:oleObj>
              </mc:Choice>
              <mc:Fallback>
                <p:oleObj name="Equation" r:id="rId4" imgW="710891" imgH="17772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76600"/>
                        <a:ext cx="1841496" cy="4603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14753"/>
              </p:ext>
            </p:extLst>
          </p:nvPr>
        </p:nvGraphicFramePr>
        <p:xfrm>
          <a:off x="4800600" y="5410200"/>
          <a:ext cx="1545779" cy="435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66" name="Equation" r:id="rId6" imgW="634449" imgH="177646" progId="Equation.3">
                  <p:embed/>
                </p:oleObj>
              </mc:Choice>
              <mc:Fallback>
                <p:oleObj name="Equation" r:id="rId6" imgW="634449" imgH="17764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410200"/>
                        <a:ext cx="1545779" cy="4359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4045896" y="5522405"/>
            <a:ext cx="3048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057978" y="3904339"/>
            <a:ext cx="457200" cy="5326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86578" y="3413808"/>
            <a:ext cx="3672191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จัดให้อยู่ในรูป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Cosine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ก่อน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5360"/>
            <a:ext cx="8686800" cy="25146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altLang="th-TH" sz="3600" b="1" u="sng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Example </a:t>
            </a:r>
            <a:r>
              <a:rPr lang="en-US" altLang="th-TH" sz="3600" b="1" u="sng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5:</a:t>
            </a:r>
            <a:r>
              <a:rPr lang="th-TH" altLang="th-TH" sz="3600" b="1" u="sng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Transform </a:t>
            </a:r>
            <a:r>
              <a:rPr lang="en-US" altLang="zh-TW" sz="36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the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following phasors</a:t>
            </a:r>
            <a:r>
              <a:rPr lang="en-US" altLang="zh-TW" sz="36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to sinusoids</a:t>
            </a:r>
          </a:p>
          <a:p>
            <a:pPr marL="533400" indent="-533400">
              <a:lnSpc>
                <a:spcPct val="90000"/>
              </a:lnSpc>
              <a:buFontTx/>
              <a:buNone/>
            </a:pPr>
            <a:endParaRPr lang="en-US" altLang="zh-TW" sz="36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2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687B-9D53-4113-B209-B148FB77838C}" type="slidenum">
              <a:rPr lang="en-US" altLang="th-TH"/>
              <a:pPr/>
              <a:t>35</a:t>
            </a:fld>
            <a:endParaRPr lang="en-US" altLang="th-TH"/>
          </a:p>
        </p:txBody>
      </p:sp>
      <p:sp>
        <p:nvSpPr>
          <p:cNvPr id="25499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499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549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76193"/>
              </p:ext>
            </p:extLst>
          </p:nvPr>
        </p:nvGraphicFramePr>
        <p:xfrm>
          <a:off x="1219199" y="731840"/>
          <a:ext cx="2888851" cy="48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16" name="Equation" r:id="rId4" imgW="1066680" imgH="177480" progId="Equation.3">
                  <p:embed/>
                </p:oleObj>
              </mc:Choice>
              <mc:Fallback>
                <p:oleObj name="Equation" r:id="rId4" imgW="106668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199" y="731840"/>
                        <a:ext cx="2888851" cy="4857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720034"/>
              </p:ext>
            </p:extLst>
          </p:nvPr>
        </p:nvGraphicFramePr>
        <p:xfrm>
          <a:off x="4683868" y="731840"/>
          <a:ext cx="2854406" cy="51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17" name="Equation" r:id="rId6" imgW="1104840" imgH="203040" progId="Equation.3">
                  <p:embed/>
                </p:oleObj>
              </mc:Choice>
              <mc:Fallback>
                <p:oleObj name="Equation" r:id="rId6" imgW="1104840" imgH="2030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868" y="731840"/>
                        <a:ext cx="2854406" cy="5133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00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36044"/>
              </p:ext>
            </p:extLst>
          </p:nvPr>
        </p:nvGraphicFramePr>
        <p:xfrm>
          <a:off x="620713" y="2070100"/>
          <a:ext cx="815340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18" name="Equation" r:id="rId8" imgW="3009600" imgH="482400" progId="Equation.3">
                  <p:embed/>
                </p:oleObj>
              </mc:Choice>
              <mc:Fallback>
                <p:oleObj name="Equation" r:id="rId8" imgW="3009600" imgH="482400" progId="Equation.3">
                  <p:embed/>
                  <p:pic>
                    <p:nvPicPr>
                      <p:cNvPr id="2549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2070100"/>
                        <a:ext cx="8153400" cy="13192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04800" y="1410928"/>
            <a:ext cx="1494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th-TH" sz="3600" b="1" u="sng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</p:txBody>
      </p:sp>
      <p:graphicFrame>
        <p:nvGraphicFramePr>
          <p:cNvPr id="2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669726"/>
              </p:ext>
            </p:extLst>
          </p:nvPr>
        </p:nvGraphicFramePr>
        <p:xfrm>
          <a:off x="1270815" y="3883713"/>
          <a:ext cx="6234113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19" name="Equation" r:id="rId10" imgW="2412720" imgH="660240" progId="Equation.3">
                  <p:embed/>
                </p:oleObj>
              </mc:Choice>
              <mc:Fallback>
                <p:oleObj name="Equation" r:id="rId10" imgW="2412720" imgH="660240" progId="Equation.3">
                  <p:embed/>
                  <p:pic>
                    <p:nvPicPr>
                      <p:cNvPr id="25499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815" y="3883713"/>
                        <a:ext cx="6234113" cy="1671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098610"/>
              </p:ext>
            </p:extLst>
          </p:nvPr>
        </p:nvGraphicFramePr>
        <p:xfrm>
          <a:off x="792163" y="5500688"/>
          <a:ext cx="41973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20" name="Equation" r:id="rId12" imgW="1549080" imgH="228600" progId="Equation.3">
                  <p:embed/>
                </p:oleObj>
              </mc:Choice>
              <mc:Fallback>
                <p:oleObj name="Equation" r:id="rId12" imgW="1549080" imgH="228600" progId="Equation.3">
                  <p:embed/>
                  <p:pic>
                    <p:nvPicPr>
                      <p:cNvPr id="2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5500688"/>
                        <a:ext cx="4197350" cy="625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81000" y="3555171"/>
            <a:ext cx="8305800" cy="275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524000" y="2070100"/>
            <a:ext cx="838200" cy="5969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838" y="1352188"/>
            <a:ext cx="4727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ต้องเปลี่ยน </a:t>
            </a:r>
            <a:r>
              <a:rPr lang="en-US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Amplitude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ให้เป็นบวก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362200" y="1734093"/>
            <a:ext cx="528638" cy="310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36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304800" y="228600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การอธิบาย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โดยใช้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Euler’s Identity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767927"/>
              </p:ext>
            </p:extLst>
          </p:nvPr>
        </p:nvGraphicFramePr>
        <p:xfrm>
          <a:off x="2438400" y="936486"/>
          <a:ext cx="33877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5" name="Equation" r:id="rId3" imgW="1206360" imgH="228600" progId="Equation.3">
                  <p:embed/>
                </p:oleObj>
              </mc:Choice>
              <mc:Fallback>
                <p:oleObj name="Equation" r:id="rId3" imgW="1206360" imgH="228600" progId="Equation.3">
                  <p:embed/>
                  <p:pic>
                    <p:nvPicPr>
                      <p:cNvPr id="25194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36486"/>
                        <a:ext cx="3387725" cy="6381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7800" y="936486"/>
            <a:ext cx="758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จาก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529" y="1663827"/>
            <a:ext cx="766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และ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94858"/>
              </p:ext>
            </p:extLst>
          </p:nvPr>
        </p:nvGraphicFramePr>
        <p:xfrm>
          <a:off x="2133600" y="1698682"/>
          <a:ext cx="27463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6" name="Equation" r:id="rId5" imgW="977760" imgH="228600" progId="Equation.3">
                  <p:embed/>
                </p:oleObj>
              </mc:Choice>
              <mc:Fallback>
                <p:oleObj name="Equation" r:id="rId5" imgW="977760" imgH="228600" progId="Equation.3">
                  <p:embed/>
                  <p:pic>
                    <p:nvPicPr>
                      <p:cNvPr id="4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98682"/>
                        <a:ext cx="2746375" cy="6381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1000" y="2590800"/>
            <a:ext cx="781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ดังนั้น                                   สามารถเขียนได้เป็น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30581"/>
              </p:ext>
            </p:extLst>
          </p:nvPr>
        </p:nvGraphicFramePr>
        <p:xfrm>
          <a:off x="1383197" y="2555944"/>
          <a:ext cx="37338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7" name="Equation" r:id="rId7" imgW="1295400" imgH="228600" progId="Equation.3">
                  <p:embed/>
                </p:oleObj>
              </mc:Choice>
              <mc:Fallback>
                <p:oleObj name="Equation" r:id="rId7" imgW="1295400" imgH="228600" progId="Equation.3">
                  <p:embed/>
                  <p:pic>
                    <p:nvPicPr>
                      <p:cNvPr id="25089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197" y="2555944"/>
                        <a:ext cx="3733800" cy="6524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779297"/>
              </p:ext>
            </p:extLst>
          </p:nvPr>
        </p:nvGraphicFramePr>
        <p:xfrm>
          <a:off x="1383197" y="3324626"/>
          <a:ext cx="65532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8" name="Equation" r:id="rId9" imgW="2273040" imgH="241200" progId="Equation.3">
                  <p:embed/>
                </p:oleObj>
              </mc:Choice>
              <mc:Fallback>
                <p:oleObj name="Equation" r:id="rId9" imgW="2273040" imgH="241200" progId="Equation.3">
                  <p:embed/>
                  <p:pic>
                    <p:nvPicPr>
                      <p:cNvPr id="1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197" y="3324626"/>
                        <a:ext cx="6553200" cy="688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3816" y="4089175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หรือ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1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251580"/>
              </p:ext>
            </p:extLst>
          </p:nvPr>
        </p:nvGraphicFramePr>
        <p:xfrm>
          <a:off x="1383197" y="4499804"/>
          <a:ext cx="58943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9" name="Equation" r:id="rId11" imgW="2044440" imgH="241200" progId="Equation.3">
                  <p:embed/>
                </p:oleObj>
              </mc:Choice>
              <mc:Fallback>
                <p:oleObj name="Equation" r:id="rId11" imgW="2044440" imgH="241200" progId="Equation.3">
                  <p:embed/>
                  <p:pic>
                    <p:nvPicPr>
                      <p:cNvPr id="1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197" y="4499804"/>
                        <a:ext cx="5894388" cy="688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936969"/>
              </p:ext>
            </p:extLst>
          </p:nvPr>
        </p:nvGraphicFramePr>
        <p:xfrm>
          <a:off x="1025932" y="5648557"/>
          <a:ext cx="333216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50" name="Equation" r:id="rId13" imgW="1155600" imgH="241200" progId="Equation.3">
                  <p:embed/>
                </p:oleObj>
              </mc:Choice>
              <mc:Fallback>
                <p:oleObj name="Equation" r:id="rId13" imgW="1155600" imgH="241200" progId="Equation.3">
                  <p:embed/>
                  <p:pic>
                    <p:nvPicPr>
                      <p:cNvPr id="1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932" y="5648557"/>
                        <a:ext cx="3332162" cy="688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9709" y="504111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โดย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579575" y="4943272"/>
            <a:ext cx="367748" cy="6338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013314" y="5001571"/>
            <a:ext cx="198513" cy="789552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3449" y="5508914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ส่วนที่ขึ้นกับเวลา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39255" y="5791123"/>
            <a:ext cx="2638864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altLang="zh-TW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ส่วนที่ไม่ขึ้น</a:t>
            </a:r>
          </a:p>
          <a:p>
            <a:pPr algn="ctr">
              <a:lnSpc>
                <a:spcPts val="3200"/>
              </a:lnSpc>
            </a:pPr>
            <a:r>
              <a:rPr lang="th-TH" altLang="zh-TW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กับเวลาคือ </a:t>
            </a:r>
            <a:r>
              <a:rPr lang="en-US" altLang="zh-TW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endParaRPr lang="en-US" altLang="zh-TW" sz="3600" b="1" dirty="0">
              <a:solidFill>
                <a:srgbClr val="00B05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44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37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350136" y="152400"/>
            <a:ext cx="6729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การตีความหมายของ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ในทางเรขาคณิต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1" y="765370"/>
            <a:ext cx="5715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เป็นปริมาณที่มีทั้งขนาดและทิศทาง(มุมเฟส) ซึ่งจะคล้ายกับเวคเตอร์ แต่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จะเป็นเหมือนเข็มนาฬิกาที่เดินด้วยความเร็ว </a:t>
            </a:r>
            <a:r>
              <a:rPr lang="en-US" altLang="zh-TW" sz="3600" b="1" i="1" dirty="0" smtClean="0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  <a:cs typeface="TH Sarabun New" panose="020B0500040200020003" pitchFamily="34" charset="-34"/>
              </a:rPr>
              <a:t>w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Radian/sec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และมีมุมเริ่มต้น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(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ตอน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t=0)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 </a:t>
            </a:r>
            <a:r>
              <a:rPr lang="en-US" altLang="zh-TW" sz="3600" b="1" i="1" dirty="0" smtClean="0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  <a:cs typeface="TH Sarabun New" panose="020B0500040200020003" pitchFamily="34" charset="-34"/>
              </a:rPr>
              <a:t>f </a:t>
            </a:r>
          </a:p>
          <a:p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กล่าวคือ 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“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เข็มนาฬิกา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”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ของ 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จะหมุนไปตลอดเวลาที่ความเร็ว </a:t>
            </a:r>
            <a:r>
              <a:rPr lang="en-US" altLang="zh-TW" sz="3600" b="1" i="1" dirty="0" smtClean="0">
                <a:latin typeface="Symbol" panose="05050102010706020507" pitchFamily="18" charset="2"/>
                <a:ea typeface="PMingLiU" pitchFamily="18" charset="-120"/>
                <a:cs typeface="TH Sarabun New" panose="020B0500040200020003" pitchFamily="34" charset="-34"/>
              </a:rPr>
              <a:t>w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Rad/sec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endParaRPr lang="en-US" altLang="zh-TW" sz="36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r>
              <a:rPr lang="th-TH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เมื่อเอาไฟฉายส่องจากด้านบนลงมา เงาของเข็มนี้ เมื่อนำมา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Plot </a:t>
            </a:r>
            <a:r>
              <a:rPr lang="th-TH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เทียบกับเวลา ก็จะได้กราฟ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Sinusoid</a:t>
            </a:r>
          </a:p>
          <a:p>
            <a:endParaRPr lang="en-US" altLang="zh-TW" sz="3600" b="1" i="1" dirty="0">
              <a:solidFill>
                <a:srgbClr val="FF0000"/>
              </a:solidFill>
              <a:latin typeface="Symbol" panose="05050102010706020507" pitchFamily="18" charset="2"/>
              <a:ea typeface="PMingLiU" pitchFamily="18" charset="-120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209910" y="2356280"/>
            <a:ext cx="5848820" cy="2667000"/>
          </a:xfrm>
          <a:prstGeom prst="rect">
            <a:avLst/>
          </a:prstGeom>
        </p:spPr>
      </p:pic>
      <p:graphicFrame>
        <p:nvGraphicFramePr>
          <p:cNvPr id="1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840266"/>
              </p:ext>
            </p:extLst>
          </p:nvPr>
        </p:nvGraphicFramePr>
        <p:xfrm>
          <a:off x="5562600" y="5861104"/>
          <a:ext cx="30400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81"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1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861104"/>
                        <a:ext cx="3040063" cy="6524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483128" y="6019800"/>
            <a:ext cx="641073" cy="48648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3" y="1096558"/>
            <a:ext cx="4689957" cy="3956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200" y="4771817"/>
            <a:ext cx="5940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ตัวอย่าง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diagram </a:t>
            </a:r>
            <a:r>
              <a:rPr lang="th-TH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ที่มี 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2 </a:t>
            </a:r>
            <a:r>
              <a:rPr lang="th-TH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ตัวคือ                  และ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38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5208131" y="202098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Diagram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9890" y="864310"/>
            <a:ext cx="41677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เมื่อนำ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หลายตัวมา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Plot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ในกราฟเดียวกัน เราจะได้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diagram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ที่แสดงถึงตำแหน่งของ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แต่ละตัว</a:t>
            </a:r>
          </a:p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ซึ่ง </a:t>
            </a:r>
            <a:r>
              <a:rPr lang="en-US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</a:t>
            </a:r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ทุกตัวจะหมุนไปพร้อมๆกัน โดยรักษาระยะห่าง</a:t>
            </a:r>
          </a:p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ของมุมไว้เท่าๆเดิมเสมอ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009165"/>
              </p:ext>
            </p:extLst>
          </p:nvPr>
        </p:nvGraphicFramePr>
        <p:xfrm>
          <a:off x="3676792" y="5365997"/>
          <a:ext cx="1682750" cy="565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4" name="Equation" r:id="rId4" imgW="672840" imgH="228600" progId="Equation.3">
                  <p:embed/>
                </p:oleObj>
              </mc:Choice>
              <mc:Fallback>
                <p:oleObj name="Equation" r:id="rId4" imgW="672840" imgH="228600" progId="Equation.3">
                  <p:embed/>
                  <p:pic>
                    <p:nvPicPr>
                      <p:cNvPr id="1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792" y="5365997"/>
                        <a:ext cx="1682750" cy="5659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942731"/>
              </p:ext>
            </p:extLst>
          </p:nvPr>
        </p:nvGraphicFramePr>
        <p:xfrm>
          <a:off x="6062216" y="5365225"/>
          <a:ext cx="18415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5" name="Equation" r:id="rId6" imgW="736560" imgH="228600" progId="Equation.3">
                  <p:embed/>
                </p:oleObj>
              </mc:Choice>
              <mc:Fallback>
                <p:oleObj name="Equation" r:id="rId6" imgW="736560" imgH="228600" progId="Equation.3">
                  <p:embed/>
                  <p:pic>
                    <p:nvPicPr>
                      <p:cNvPr id="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216" y="5365225"/>
                        <a:ext cx="1841500" cy="566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34801"/>
              </p:ext>
            </p:extLst>
          </p:nvPr>
        </p:nvGraphicFramePr>
        <p:xfrm>
          <a:off x="720725" y="326114"/>
          <a:ext cx="1682750" cy="565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6" name="Equation" r:id="rId8" imgW="672840" imgH="228600" progId="Equation.3">
                  <p:embed/>
                </p:oleObj>
              </mc:Choice>
              <mc:Fallback>
                <p:oleObj name="Equation" r:id="rId8" imgW="672840" imgH="228600" progId="Equation.3">
                  <p:embed/>
                  <p:pic>
                    <p:nvPicPr>
                      <p:cNvPr id="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26114"/>
                        <a:ext cx="1682750" cy="5659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484471"/>
              </p:ext>
            </p:extLst>
          </p:nvPr>
        </p:nvGraphicFramePr>
        <p:xfrm>
          <a:off x="544413" y="4686300"/>
          <a:ext cx="18415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7" name="Equation" r:id="rId9" imgW="736560" imgH="228600" progId="Equation.3">
                  <p:embed/>
                </p:oleObj>
              </mc:Choice>
              <mc:Fallback>
                <p:oleObj name="Equation" r:id="rId9" imgW="736560" imgH="228600" progId="Equation.3">
                  <p:embed/>
                  <p:pic>
                    <p:nvPicPr>
                      <p:cNvPr id="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13" y="4686300"/>
                        <a:ext cx="1841500" cy="566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1321125" y="4014053"/>
            <a:ext cx="588863" cy="723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22263" y="685800"/>
            <a:ext cx="935137" cy="1371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6009184"/>
            <a:ext cx="600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ถ้า </a:t>
            </a:r>
            <a:r>
              <a:rPr lang="en-US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Phase </a:t>
            </a: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 0 จะได้ ลูกศรที่ตรงกับแกนนอนพอดี</a:t>
            </a:r>
            <a:endParaRPr lang="en-US" altLang="zh-TW" sz="3200" b="1" dirty="0">
              <a:solidFill>
                <a:srgbClr val="00B05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271" y="5204597"/>
            <a:ext cx="2207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ถ้า </a:t>
            </a:r>
            <a:r>
              <a:rPr lang="en-US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Phase </a:t>
            </a: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ติดลบ </a:t>
            </a:r>
          </a:p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มุมจะอยู่ใต้</a:t>
            </a:r>
          </a:p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แกนนอน</a:t>
            </a:r>
            <a:endParaRPr lang="en-US" altLang="zh-TW" sz="3200" b="1" dirty="0">
              <a:solidFill>
                <a:srgbClr val="00B05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5641" y="705006"/>
            <a:ext cx="2472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ถ้า </a:t>
            </a:r>
            <a:r>
              <a:rPr lang="en-US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Phase </a:t>
            </a: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เป็นบวก </a:t>
            </a:r>
          </a:p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มุมจะอยู่เหนือ</a:t>
            </a:r>
          </a:p>
          <a:p>
            <a:pPr algn="ctr">
              <a:lnSpc>
                <a:spcPts val="3200"/>
              </a:lnSpc>
            </a:pPr>
            <a:r>
              <a:rPr lang="th-TH" altLang="zh-TW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แกนนอน</a:t>
            </a:r>
            <a:endParaRPr lang="en-US" altLang="zh-TW" sz="3200" b="1" dirty="0">
              <a:solidFill>
                <a:srgbClr val="00B05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17" name="Down Arrow 16"/>
          <p:cNvSpPr/>
          <p:nvPr/>
        </p:nvSpPr>
        <p:spPr>
          <a:xfrm rot="8897617">
            <a:off x="3417272" y="4336506"/>
            <a:ext cx="4572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7" name="Rectangle 3"/>
          <p:cNvSpPr>
            <a:spLocks noGrp="1" noChangeArrowheads="1"/>
          </p:cNvSpPr>
          <p:nvPr>
            <p:ph type="title"/>
          </p:nvPr>
        </p:nvSpPr>
        <p:spPr>
          <a:xfrm>
            <a:off x="223736" y="90488"/>
            <a:ext cx="8243887" cy="735012"/>
          </a:xfrm>
        </p:spPr>
        <p:txBody>
          <a:bodyPr/>
          <a:lstStyle/>
          <a:p>
            <a:r>
              <a:rPr lang="en-US" altLang="th-TH" sz="4000" dirty="0"/>
              <a:t>9.3 </a:t>
            </a:r>
            <a:r>
              <a:rPr lang="en-US" altLang="th-TH" sz="4000" dirty="0" smtClean="0"/>
              <a:t>Phasor</a:t>
            </a:r>
            <a:endParaRPr lang="en-US" altLang="th-TH" sz="4000" dirty="0"/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715557"/>
            <a:ext cx="8648700" cy="5535613"/>
          </a:xfrm>
        </p:spPr>
        <p:txBody>
          <a:bodyPr>
            <a:noAutofit/>
          </a:bodyPr>
          <a:lstStyle/>
          <a:p>
            <a:pPr marL="914400" indent="-798513">
              <a:lnSpc>
                <a:spcPct val="90000"/>
              </a:lnSpc>
              <a:buFontTx/>
              <a:buNone/>
            </a:pPr>
            <a:r>
              <a:rPr lang="en-US" altLang="th-TH" sz="3200" b="1" dirty="0"/>
              <a:t>The differences between </a:t>
            </a:r>
            <a:r>
              <a:rPr lang="en-US" altLang="th-TH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3200" b="1" dirty="0"/>
              <a:t> and </a:t>
            </a:r>
            <a:r>
              <a:rPr lang="en-US" altLang="th-T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3200" b="1" dirty="0" smtClean="0"/>
              <a:t>:</a:t>
            </a:r>
          </a:p>
          <a:p>
            <a:pPr marL="914400" indent="-798513">
              <a:lnSpc>
                <a:spcPct val="90000"/>
              </a:lnSpc>
              <a:buFontTx/>
              <a:buNone/>
            </a:pPr>
            <a:endParaRPr lang="en-US" altLang="th-TH" sz="3200" b="1" dirty="0"/>
          </a:p>
          <a:p>
            <a:pPr marL="914400" indent="-798513">
              <a:lnSpc>
                <a:spcPct val="90000"/>
              </a:lnSpc>
              <a:buFontTx/>
              <a:buNone/>
            </a:pPr>
            <a:endParaRPr lang="en-US" altLang="th-TH" sz="3200" b="1" dirty="0"/>
          </a:p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2800" dirty="0" smtClean="0"/>
              <a:t> </a:t>
            </a:r>
            <a:r>
              <a:rPr lang="en-US" altLang="th-TH" sz="2800" dirty="0"/>
              <a:t>is instantaneous or </a:t>
            </a:r>
            <a:r>
              <a:rPr lang="en-US" altLang="th-TH" sz="2800" u="sng" dirty="0">
                <a:solidFill>
                  <a:srgbClr val="0000FF"/>
                </a:solidFill>
              </a:rPr>
              <a:t>time-domain</a:t>
            </a:r>
            <a:r>
              <a:rPr lang="en-US" altLang="th-TH" sz="2800" u="sng" dirty="0">
                <a:solidFill>
                  <a:srgbClr val="FF3300"/>
                </a:solidFill>
              </a:rPr>
              <a:t> </a:t>
            </a:r>
            <a:r>
              <a:rPr lang="en-US" altLang="th-TH" sz="2800" dirty="0"/>
              <a:t>representation</a:t>
            </a:r>
            <a:br>
              <a:rPr lang="en-US" altLang="th-TH" sz="2800" dirty="0"/>
            </a:br>
            <a:r>
              <a:rPr lang="en-US" altLang="th-TH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u="sng" dirty="0" smtClean="0">
                <a:solidFill>
                  <a:srgbClr val="FF0000"/>
                </a:solidFill>
              </a:rPr>
              <a:t> </a:t>
            </a:r>
            <a:r>
              <a:rPr lang="en-US" altLang="th-TH" sz="2800" u="sng" dirty="0">
                <a:solidFill>
                  <a:srgbClr val="FF0000"/>
                </a:solidFill>
              </a:rPr>
              <a:t>is the frequency </a:t>
            </a:r>
            <a:r>
              <a:rPr lang="en-US" altLang="th-TH" sz="2800" dirty="0"/>
              <a:t>or phasor-domain </a:t>
            </a:r>
            <a:r>
              <a:rPr lang="en-US" altLang="th-TH" sz="2800" dirty="0" smtClean="0"/>
              <a:t>representation</a:t>
            </a:r>
            <a:r>
              <a:rPr lang="en-US" altLang="zh-TW" sz="2800" dirty="0" smtClean="0">
                <a:ea typeface="PMingLiU" pitchFamily="18" charset="-120"/>
              </a:rPr>
              <a:t>.</a:t>
            </a:r>
            <a:endParaRPr lang="th-TH" altLang="zh-TW" sz="2800" dirty="0" smtClean="0">
              <a:ea typeface="PMingLiU" pitchFamily="18" charset="-120"/>
            </a:endParaRPr>
          </a:p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en-US" altLang="zh-TW" sz="2800" dirty="0">
                <a:ea typeface="PMingLiU" pitchFamily="18" charset="-120"/>
              </a:rPr>
              <a:t>is time dependent, </a:t>
            </a:r>
            <a:r>
              <a:rPr lang="en-US" altLang="th-TH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en-US" altLang="zh-TW" sz="2800" dirty="0">
                <a:ea typeface="PMingLiU" pitchFamily="18" charset="-120"/>
              </a:rPr>
              <a:t>is </a:t>
            </a:r>
            <a:r>
              <a:rPr lang="en-US" altLang="zh-TW" sz="2800" dirty="0" smtClean="0">
                <a:ea typeface="PMingLiU" pitchFamily="18" charset="-120"/>
              </a:rPr>
              <a:t>not.</a:t>
            </a:r>
            <a:endParaRPr lang="th-TH" altLang="zh-TW" sz="2800" dirty="0">
              <a:ea typeface="PMingLiU" pitchFamily="18" charset="-120"/>
            </a:endParaRPr>
          </a:p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en-US" altLang="zh-TW" sz="2800" dirty="0">
                <a:ea typeface="PMingLiU" pitchFamily="18" charset="-120"/>
              </a:rPr>
              <a:t>is always real with no complex term, </a:t>
            </a:r>
            <a:endParaRPr lang="th-TH" altLang="zh-TW" sz="2800" dirty="0" smtClean="0">
              <a:ea typeface="PMingLiU" pitchFamily="18" charset="-120"/>
            </a:endParaRPr>
          </a:p>
          <a:p>
            <a:pPr marL="115887" indent="0">
              <a:buNone/>
            </a:pPr>
            <a:r>
              <a:rPr lang="th-TH" altLang="th-TH" sz="2800" b="1" dirty="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	</a:t>
            </a:r>
            <a:r>
              <a:rPr lang="en-US" altLang="th-TH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en-US" altLang="zh-TW" sz="2800" dirty="0">
                <a:ea typeface="PMingLiU" pitchFamily="18" charset="-120"/>
              </a:rPr>
              <a:t>is generally complex</a:t>
            </a:r>
            <a:r>
              <a:rPr lang="en-US" altLang="zh-TW" sz="2800" dirty="0" smtClean="0">
                <a:ea typeface="PMingLiU" pitchFamily="18" charset="-120"/>
              </a:rPr>
              <a:t>.</a:t>
            </a:r>
            <a:endParaRPr lang="en-US" altLang="zh-TW" sz="2800" dirty="0">
              <a:ea typeface="PMingLiU" pitchFamily="18" charset="-120"/>
            </a:endParaRPr>
          </a:p>
          <a:p>
            <a:pPr marL="914400" indent="-798513">
              <a:buFontTx/>
              <a:buNone/>
            </a:pPr>
            <a:r>
              <a:rPr lang="en-US" altLang="th-TH" sz="2400" u="sng" dirty="0"/>
              <a:t>Note</a:t>
            </a:r>
            <a:r>
              <a:rPr lang="en-US" altLang="th-TH" sz="2400" dirty="0"/>
              <a:t>: Phasor analysis applies only when frequency is  constant; when it is applied to </a:t>
            </a:r>
            <a:r>
              <a:rPr lang="en-US" altLang="th-TH" sz="2400" u="sng" dirty="0">
                <a:solidFill>
                  <a:srgbClr val="FF3300"/>
                </a:solidFill>
              </a:rPr>
              <a:t>two or more</a:t>
            </a:r>
            <a:r>
              <a:rPr lang="en-US" altLang="th-TH" sz="2400" dirty="0">
                <a:solidFill>
                  <a:srgbClr val="FF3300"/>
                </a:solidFill>
              </a:rPr>
              <a:t> sinusoid </a:t>
            </a:r>
            <a:r>
              <a:rPr lang="en-US" altLang="th-TH" sz="2400" dirty="0"/>
              <a:t>signals only if they have the </a:t>
            </a:r>
            <a:r>
              <a:rPr lang="en-US" altLang="th-TH" sz="2400" u="sng" dirty="0">
                <a:solidFill>
                  <a:srgbClr val="FF3300"/>
                </a:solidFill>
              </a:rPr>
              <a:t>same frequency</a:t>
            </a:r>
            <a:r>
              <a:rPr lang="en-US" altLang="th-TH" sz="2400" dirty="0">
                <a:solidFill>
                  <a:srgbClr val="FF3300"/>
                </a:solidFill>
              </a:rPr>
              <a:t>. </a:t>
            </a:r>
          </a:p>
        </p:txBody>
      </p:sp>
      <p:sp>
        <p:nvSpPr>
          <p:cNvPr id="2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1F28-BD2D-49BF-B244-E865FB9FE485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2570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5703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pSp>
        <p:nvGrpSpPr>
          <p:cNvPr id="25" name="Group 28"/>
          <p:cNvGrpSpPr>
            <a:grpSpLocks/>
          </p:cNvGrpSpPr>
          <p:nvPr/>
        </p:nvGrpSpPr>
        <p:grpSpPr bwMode="auto">
          <a:xfrm>
            <a:off x="914400" y="1417216"/>
            <a:ext cx="7073900" cy="668338"/>
            <a:chOff x="288" y="1941"/>
            <a:chExt cx="4456" cy="421"/>
          </a:xfrm>
        </p:grpSpPr>
        <p:graphicFrame>
          <p:nvGraphicFramePr>
            <p:cNvPr id="27" name="Object 17"/>
            <p:cNvGraphicFramePr>
              <a:graphicFrameLocks noChangeAspect="1"/>
            </p:cNvGraphicFramePr>
            <p:nvPr/>
          </p:nvGraphicFramePr>
          <p:xfrm>
            <a:off x="288" y="1941"/>
            <a:ext cx="235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08" name="Equation" r:id="rId4" imgW="1295400" imgH="228600" progId="Equation.3">
                    <p:embed/>
                  </p:oleObj>
                </mc:Choice>
                <mc:Fallback>
                  <p:oleObj name="Equation" r:id="rId4" imgW="1295400" imgH="228600" progId="Equation.3">
                    <p:embed/>
                    <p:pic>
                      <p:nvPicPr>
                        <p:cNvPr id="250897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41"/>
                          <a:ext cx="2352" cy="41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7102256"/>
                </p:ext>
              </p:extLst>
            </p:nvPr>
          </p:nvGraphicFramePr>
          <p:xfrm>
            <a:off x="3425" y="1941"/>
            <a:ext cx="131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09" name="Equation" r:id="rId6" imgW="723600" imgH="228600" progId="Equation.3">
                    <p:embed/>
                  </p:oleObj>
                </mc:Choice>
                <mc:Fallback>
                  <p:oleObj name="Equation" r:id="rId6" imgW="723600" imgH="228600" progId="Equation.3">
                    <p:embed/>
                    <p:pic>
                      <p:nvPicPr>
                        <p:cNvPr id="25090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1941"/>
                          <a:ext cx="1319" cy="42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784" y="2160"/>
              <a:ext cx="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30" name="Left-Right Arrow 29"/>
          <p:cNvSpPr/>
          <p:nvPr/>
        </p:nvSpPr>
        <p:spPr>
          <a:xfrm>
            <a:off x="4725987" y="1528326"/>
            <a:ext cx="1089025" cy="44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11" name="Picture 7" descr="ale63317_090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0" y="1452869"/>
            <a:ext cx="4464153" cy="1973992"/>
          </a:xfrm>
          <a:noFill/>
        </p:spPr>
      </p:pic>
      <p:sp>
        <p:nvSpPr>
          <p:cNvPr id="328714" name="Rectangle 10"/>
          <p:cNvSpPr>
            <a:spLocks noGrp="1" noChangeArrowheads="1"/>
          </p:cNvSpPr>
          <p:nvPr>
            <p:ph type="title"/>
          </p:nvPr>
        </p:nvSpPr>
        <p:spPr>
          <a:xfrm>
            <a:off x="359569" y="1095688"/>
            <a:ext cx="8243887" cy="579437"/>
          </a:xfrm>
        </p:spPr>
        <p:txBody>
          <a:bodyPr/>
          <a:lstStyle/>
          <a:p>
            <a:r>
              <a:rPr lang="en-US" altLang="th-TH" sz="3200" u="sng" dirty="0"/>
              <a:t>How to determine </a:t>
            </a:r>
            <a:r>
              <a:rPr lang="en-US" altLang="th-TH" sz="3200" i="1" u="sng" dirty="0"/>
              <a:t>v(t)</a:t>
            </a:r>
            <a:r>
              <a:rPr lang="en-US" altLang="th-TH" sz="3200" u="sng" dirty="0"/>
              <a:t> and </a:t>
            </a:r>
            <a:r>
              <a:rPr lang="en-US" altLang="th-TH" sz="3200" i="1" u="sng" dirty="0" err="1"/>
              <a:t>i</a:t>
            </a:r>
            <a:r>
              <a:rPr lang="en-US" altLang="th-TH" sz="3200" i="1" u="sng" dirty="0"/>
              <a:t>(t)?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CF68-EB40-45B8-989E-7A19C3B264B9}" type="slidenum">
              <a:rPr lang="en-US" altLang="th-TH"/>
              <a:pPr/>
              <a:t>4</a:t>
            </a:fld>
            <a:endParaRPr lang="en-US" altLang="th-TH"/>
          </a:p>
        </p:txBody>
      </p:sp>
      <p:sp>
        <p:nvSpPr>
          <p:cNvPr id="328716" name="Text Box 12"/>
          <p:cNvSpPr txBox="1">
            <a:spLocks noChangeArrowheads="1"/>
          </p:cNvSpPr>
          <p:nvPr/>
        </p:nvSpPr>
        <p:spPr bwMode="auto">
          <a:xfrm>
            <a:off x="351463" y="1924913"/>
            <a:ext cx="39004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th-TH" sz="2400" b="1" dirty="0">
                <a:solidFill>
                  <a:srgbClr val="0066CC"/>
                </a:solidFill>
              </a:rPr>
              <a:t>How can we apply what we </a:t>
            </a:r>
            <a:endParaRPr lang="th-TH" altLang="th-TH" sz="2400" b="1" dirty="0" smtClean="0">
              <a:solidFill>
                <a:srgbClr val="0066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th-TH" sz="2400" b="1" dirty="0" smtClean="0">
                <a:solidFill>
                  <a:srgbClr val="0066CC"/>
                </a:solidFill>
              </a:rPr>
              <a:t>have learned </a:t>
            </a:r>
            <a:r>
              <a:rPr lang="en-US" altLang="th-TH" sz="2400" b="1" dirty="0">
                <a:solidFill>
                  <a:srgbClr val="0066CC"/>
                </a:solidFill>
              </a:rPr>
              <a:t>before </a:t>
            </a:r>
            <a:r>
              <a:rPr lang="en-US" altLang="th-TH" sz="2400" b="1" dirty="0" smtClean="0">
                <a:solidFill>
                  <a:srgbClr val="0066CC"/>
                </a:solidFill>
              </a:rPr>
              <a:t>to </a:t>
            </a:r>
            <a:endParaRPr lang="th-TH" altLang="th-TH" sz="2400" b="1" dirty="0" smtClean="0">
              <a:solidFill>
                <a:srgbClr val="0066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th-TH" sz="2400" b="1" dirty="0" smtClean="0">
                <a:solidFill>
                  <a:srgbClr val="0066CC"/>
                </a:solidFill>
              </a:rPr>
              <a:t>determine </a:t>
            </a:r>
            <a:r>
              <a:rPr lang="en-US" altLang="th-TH" sz="2400" b="1" i="1" dirty="0" err="1">
                <a:solidFill>
                  <a:srgbClr val="0066CC"/>
                </a:solidFill>
              </a:rPr>
              <a:t>i</a:t>
            </a:r>
            <a:r>
              <a:rPr lang="en-US" altLang="th-TH" sz="2400" b="1" i="1" dirty="0">
                <a:solidFill>
                  <a:srgbClr val="0066CC"/>
                </a:solidFill>
              </a:rPr>
              <a:t>(t)</a:t>
            </a:r>
            <a:r>
              <a:rPr lang="en-US" altLang="th-TH" sz="2400" b="1" dirty="0">
                <a:solidFill>
                  <a:srgbClr val="0066CC"/>
                </a:solidFill>
              </a:rPr>
              <a:t> and </a:t>
            </a:r>
            <a:r>
              <a:rPr lang="en-US" altLang="th-TH" sz="2400" b="1" i="1" dirty="0">
                <a:solidFill>
                  <a:srgbClr val="0066CC"/>
                </a:solidFill>
              </a:rPr>
              <a:t>v(t)</a:t>
            </a:r>
            <a:r>
              <a:rPr lang="en-US" altLang="th-TH" sz="2400" b="1" dirty="0">
                <a:solidFill>
                  <a:srgbClr val="0066CC"/>
                </a:solidFill>
              </a:rPr>
              <a:t>?</a:t>
            </a:r>
          </a:p>
        </p:txBody>
      </p:sp>
      <p:sp>
        <p:nvSpPr>
          <p:cNvPr id="328720" name="Rectangle 16"/>
          <p:cNvSpPr>
            <a:spLocks noChangeArrowheads="1"/>
          </p:cNvSpPr>
          <p:nvPr/>
        </p:nvSpPr>
        <p:spPr bwMode="auto">
          <a:xfrm>
            <a:off x="595313" y="407988"/>
            <a:ext cx="8243887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1pPr>
            <a:lvl2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2pPr>
            <a:lvl3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3pPr>
            <a:lvl4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4pPr>
            <a:lvl5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5pPr>
            <a:lvl6pPr marL="4572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6pPr>
            <a:lvl7pPr marL="9144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7pPr>
            <a:lvl8pPr marL="13716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8pPr>
            <a:lvl9pPr marL="18288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r>
              <a:rPr lang="en-US" altLang="th-TH" sz="4000" dirty="0"/>
              <a:t>9.1 </a:t>
            </a:r>
            <a:r>
              <a:rPr lang="en-US" altLang="th-TH" sz="4000" dirty="0" smtClean="0"/>
              <a:t>Motivation</a:t>
            </a:r>
            <a:endParaRPr lang="en-US" altLang="th-TH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3889131"/>
            <a:ext cx="8849756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ในบทที่ 1-8 ที่ผ่านมา ไฟฟ้าที่ใช้ในวงจรเป็นไฟฟ้า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(ค่าแรงดัน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ไฟฟ้าหรือกระแสไฟฟ้าเป็นค่าคงที่)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ไฟฟ้าที่ใช้ตามบ้านเรือนส่วนใหญ่เป็นไฟฟ้ากระแสสลับ ซึ่งต้องใช้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Sine, Cosine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ในการอธิบาย ซึ่งต่างไปจากไฟฟ้ากระแสตรง</a:t>
            </a: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เนื้อหาในบทที่ 9-12 เป็นเรื่องการวิเคราะห์วงจรไฟฟ้ากระแสสลับ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2C95-FCDE-4ED6-AAC7-D19518B1CD5B}" type="slidenum">
              <a:rPr lang="en-US" altLang="th-TH" smtClean="0"/>
              <a:pPr/>
              <a:t>40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1452273" y="205675"/>
            <a:ext cx="6184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ข้อแตกต่างระหว่าง </a:t>
            </a:r>
            <a:r>
              <a:rPr lang="en-US" altLang="zh-TW" sz="40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v</a:t>
            </a:r>
            <a:r>
              <a:rPr lang="en-US" altLang="zh-TW" sz="4000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40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4000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)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กับ </a:t>
            </a:r>
            <a:r>
              <a:rPr lang="en-US" altLang="zh-TW" sz="4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V</a:t>
            </a:r>
            <a:r>
              <a:rPr lang="th-TH" altLang="zh-TW" sz="4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(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)</a:t>
            </a:r>
            <a:endParaRPr lang="en-US" altLang="zh-TW" sz="4000" b="1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343" y="5704456"/>
            <a:ext cx="726744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Phasor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ใช้วิเคราะห์วงจรไฟฟ้ากระแสสลับในกรณีที่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ทุกตัวมีความถี่เดียวกันเท่านั้น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8600" y="1752600"/>
            <a:ext cx="8648700" cy="309444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2800" dirty="0" smtClean="0"/>
              <a:t>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คือค่าแรงดันไฟฟ้าขณะเวลาใดๆ ซึ่งจัดเป็น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time-domain representation</a:t>
            </a:r>
            <a:r>
              <a:rPr lang="en-US" altLang="th-TH" sz="2800" dirty="0"/>
              <a:t> </a:t>
            </a:r>
            <a:r>
              <a:rPr lang="th-TH" altLang="th-TH" sz="3600" b="1" dirty="0" smtClean="0"/>
              <a:t>แต่</a:t>
            </a:r>
            <a:r>
              <a:rPr lang="th-TH" altLang="th-TH" sz="2800" dirty="0" smtClean="0"/>
              <a:t> </a:t>
            </a:r>
            <a:r>
              <a:rPr lang="en-US" altLang="th-TH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 smtClean="0"/>
              <a:t>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เป็นการอธิบาย 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Sinusoid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ในโดเมนความถี่โดยใช้เฟสกับขนาด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ซึ่งจัดเป็น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phasor-domain representation</a:t>
            </a:r>
            <a:r>
              <a:rPr lang="en-US" altLang="zh-TW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</a:t>
            </a:r>
            <a:endParaRPr lang="th-TH" altLang="zh-TW" sz="3600" b="1" dirty="0" smtClean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แปรผันตามเวลา</a:t>
            </a:r>
            <a:r>
              <a:rPr lang="th-TH" altLang="zh-TW" sz="3600" b="1" dirty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แต่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th-TH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ไม่แปรผันตามเวลา</a:t>
            </a:r>
            <a:r>
              <a:rPr lang="en-US" altLang="zh-TW" sz="2800" dirty="0" smtClean="0">
                <a:ea typeface="PMingLiU" pitchFamily="18" charset="-120"/>
              </a:rPr>
              <a:t>.</a:t>
            </a:r>
            <a:endParaRPr lang="th-TH" altLang="zh-TW" sz="2800" dirty="0" smtClean="0">
              <a:ea typeface="PMingLiU" pitchFamily="18" charset="-120"/>
            </a:endParaRPr>
          </a:p>
          <a:p>
            <a:pPr marL="573087" indent="-457200">
              <a:buFont typeface="Wingdings" panose="05000000000000000000" pitchFamily="2" charset="2"/>
              <a:buChar char="v"/>
            </a:pPr>
            <a:r>
              <a:rPr lang="en-US" altLang="th-TH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เป็นจำนวนจริง ไม่ใช่จำนวนเชิงซ้อน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,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แต่ </a:t>
            </a:r>
            <a:r>
              <a:rPr lang="en-US" altLang="th-TH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th-TH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โดยทั่วไปเป็นจำนวนเชิงซ้อน</a:t>
            </a:r>
            <a:r>
              <a:rPr lang="en-US" altLang="zh-TW" sz="3600" b="1" dirty="0" smtClean="0"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</a:t>
            </a:r>
            <a:endParaRPr lang="en-US" altLang="zh-TW" sz="2800" b="1" dirty="0" smtClean="0"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1003300" y="946334"/>
            <a:ext cx="7073900" cy="668338"/>
            <a:chOff x="288" y="1941"/>
            <a:chExt cx="4456" cy="421"/>
          </a:xfrm>
        </p:grpSpPr>
        <p:graphicFrame>
          <p:nvGraphicFramePr>
            <p:cNvPr id="10" name="Object 17"/>
            <p:cNvGraphicFramePr>
              <a:graphicFrameLocks noChangeAspect="1"/>
            </p:cNvGraphicFramePr>
            <p:nvPr/>
          </p:nvGraphicFramePr>
          <p:xfrm>
            <a:off x="288" y="1941"/>
            <a:ext cx="235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054" name="Equation" r:id="rId3" imgW="1295400" imgH="228600" progId="Equation.3">
                    <p:embed/>
                  </p:oleObj>
                </mc:Choice>
                <mc:Fallback>
                  <p:oleObj name="Equation" r:id="rId3" imgW="1295400" imgH="228600" progId="Equation.3">
                    <p:embed/>
                    <p:pic>
                      <p:nvPicPr>
                        <p:cNvPr id="27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41"/>
                          <a:ext cx="2352" cy="41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6646814"/>
                </p:ext>
              </p:extLst>
            </p:nvPr>
          </p:nvGraphicFramePr>
          <p:xfrm>
            <a:off x="3425" y="1941"/>
            <a:ext cx="131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055" name="Equation" r:id="rId5" imgW="723600" imgH="228600" progId="Equation.3">
                    <p:embed/>
                  </p:oleObj>
                </mc:Choice>
                <mc:Fallback>
                  <p:oleObj name="Equation" r:id="rId5" imgW="723600" imgH="228600" progId="Equation.3">
                    <p:embed/>
                    <p:pic>
                      <p:nvPicPr>
                        <p:cNvPr id="28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1941"/>
                          <a:ext cx="1319" cy="421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27"/>
            <p:cNvSpPr>
              <a:spLocks noChangeShapeType="1"/>
            </p:cNvSpPr>
            <p:nvPr/>
          </p:nvSpPr>
          <p:spPr bwMode="auto">
            <a:xfrm>
              <a:off x="2784" y="2160"/>
              <a:ext cx="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4814887" y="1057444"/>
            <a:ext cx="1089025" cy="44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41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300939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339"/>
          <a:stretch/>
        </p:blipFill>
        <p:spPr>
          <a:xfrm>
            <a:off x="2819400" y="252919"/>
            <a:ext cx="4459445" cy="1118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132247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05680"/>
            <a:ext cx="8194766" cy="271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62" y="4506303"/>
            <a:ext cx="7792050" cy="12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42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300939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6946"/>
          <a:stretch/>
        </p:blipFill>
        <p:spPr>
          <a:xfrm>
            <a:off x="2819400" y="252919"/>
            <a:ext cx="4459445" cy="50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1762" b="3378"/>
          <a:stretch/>
        </p:blipFill>
        <p:spPr>
          <a:xfrm>
            <a:off x="3048000" y="771728"/>
            <a:ext cx="4459445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132247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904999"/>
            <a:ext cx="8660981" cy="33185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76396" y="3567492"/>
            <a:ext cx="482606" cy="92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20372" y="4638372"/>
            <a:ext cx="1697327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Conjugate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Operator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03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43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1"/>
            <a:ext cx="1964242" cy="462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33" y="228601"/>
            <a:ext cx="6616149" cy="1380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68" y="1789611"/>
            <a:ext cx="8646198" cy="3949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219202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337550"/>
              </p:ext>
            </p:extLst>
          </p:nvPr>
        </p:nvGraphicFramePr>
        <p:xfrm>
          <a:off x="587590" y="6068254"/>
          <a:ext cx="46847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26" name="Equation" r:id="rId6" imgW="2311200" imgH="253800" progId="Equation.3">
                  <p:embed/>
                </p:oleObj>
              </mc:Choice>
              <mc:Fallback>
                <p:oleObj name="Equation" r:id="rId6" imgW="2311200" imgH="253800" progId="Equation.3">
                  <p:embed/>
                  <p:pic>
                    <p:nvPicPr>
                      <p:cNvPr id="28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90" y="6068254"/>
                        <a:ext cx="4684713" cy="5207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" y="5596576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71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44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300939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4" y="770477"/>
            <a:ext cx="8665351" cy="684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394079"/>
            <a:ext cx="27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94079"/>
            <a:ext cx="1587018" cy="5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905000"/>
            <a:ext cx="6629400" cy="557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272" y="2563598"/>
            <a:ext cx="2219528" cy="560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56339"/>
            <a:ext cx="8309565" cy="183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307" y="4859441"/>
            <a:ext cx="4910158" cy="719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7783" y="5715997"/>
            <a:ext cx="833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ตัวอย่างข้อนี้แสดงให้เห็นว่าการใช้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ช่วยคำนวณการบวก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Sinusoids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หลายๆตัวเข้าด้วยกันจะคำนวณได้ง่ายมาก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81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C790-8E74-4282-B827-BCB0A4417B23}" type="slidenum">
              <a:rPr lang="en-US" altLang="th-TH"/>
              <a:pPr/>
              <a:t>45</a:t>
            </a:fld>
            <a:endParaRPr lang="en-US" altLang="th-TH"/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200" name="Text Box 24"/>
          <p:cNvSpPr txBox="1">
            <a:spLocks noChangeArrowheads="1"/>
          </p:cNvSpPr>
          <p:nvPr/>
        </p:nvSpPr>
        <p:spPr bwMode="auto">
          <a:xfrm>
            <a:off x="92250" y="172925"/>
            <a:ext cx="910427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ts val="3600"/>
              </a:lnSpc>
            </a:pPr>
            <a:r>
              <a:rPr lang="en-US" altLang="zh-TW" sz="40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Relationship between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differential operation in phasor</a:t>
            </a:r>
            <a:endParaRPr lang="en-US" altLang="zh-TW" sz="4000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30620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569805"/>
              </p:ext>
            </p:extLst>
          </p:nvPr>
        </p:nvGraphicFramePr>
        <p:xfrm>
          <a:off x="2942438" y="5426816"/>
          <a:ext cx="5143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0" name="Equation" r:id="rId4" imgW="215713" imgH="393359" progId="Equation.3">
                  <p:embed/>
                </p:oleObj>
              </mc:Choice>
              <mc:Fallback>
                <p:oleObj name="Equation" r:id="rId4" imgW="215713" imgH="39335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438" y="5426816"/>
                        <a:ext cx="514350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20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420652"/>
              </p:ext>
            </p:extLst>
          </p:nvPr>
        </p:nvGraphicFramePr>
        <p:xfrm>
          <a:off x="5445547" y="5580532"/>
          <a:ext cx="9318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1" name="Equation" r:id="rId6" imgW="342720" imgH="203040" progId="Equation.3">
                  <p:embed/>
                </p:oleObj>
              </mc:Choice>
              <mc:Fallback>
                <p:oleObj name="Equation" r:id="rId6" imgW="342720" imgH="2030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547" y="5580532"/>
                        <a:ext cx="9318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96566" y="1163462"/>
            <a:ext cx="7073901" cy="668338"/>
            <a:chOff x="1035048" y="1242657"/>
            <a:chExt cx="7073901" cy="6683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1035048" y="1242657"/>
              <a:ext cx="7073901" cy="668338"/>
              <a:chOff x="288" y="1941"/>
              <a:chExt cx="4456" cy="421"/>
            </a:xfrm>
          </p:grpSpPr>
          <p:graphicFrame>
            <p:nvGraphicFramePr>
              <p:cNvPr id="39" name="Object 17"/>
              <p:cNvGraphicFramePr>
                <a:graphicFrameLocks noChangeAspect="1"/>
              </p:cNvGraphicFramePr>
              <p:nvPr/>
            </p:nvGraphicFramePr>
            <p:xfrm>
              <a:off x="288" y="1941"/>
              <a:ext cx="2352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9412" name="Equation" r:id="rId8" imgW="1295400" imgH="228600" progId="Equation.3">
                      <p:embed/>
                    </p:oleObj>
                  </mc:Choice>
                  <mc:Fallback>
                    <p:oleObj name="Equation" r:id="rId8" imgW="1295400" imgH="228600" progId="Equation.3">
                      <p:embed/>
                      <p:pic>
                        <p:nvPicPr>
                          <p:cNvPr id="27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1941"/>
                            <a:ext cx="2352" cy="411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24681"/>
                  </p:ext>
                </p:extLst>
              </p:nvPr>
            </p:nvGraphicFramePr>
            <p:xfrm>
              <a:off x="3425" y="1941"/>
              <a:ext cx="1319" cy="4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9413" name="Equation" r:id="rId10" imgW="723600" imgH="228600" progId="Equation.3">
                      <p:embed/>
                    </p:oleObj>
                  </mc:Choice>
                  <mc:Fallback>
                    <p:oleObj name="Equation" r:id="rId10" imgW="723600" imgH="228600" progId="Equation.3">
                      <p:embed/>
                      <p:pic>
                        <p:nvPicPr>
                          <p:cNvPr id="28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5" y="1941"/>
                            <a:ext cx="1319" cy="421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" name="Left-Right Arrow 41"/>
            <p:cNvSpPr/>
            <p:nvPr/>
          </p:nvSpPr>
          <p:spPr>
            <a:xfrm>
              <a:off x="4847430" y="1345829"/>
              <a:ext cx="1089025" cy="4461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67209" y="649166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93554" y="624847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Time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2472508" y="1760228"/>
            <a:ext cx="442215" cy="339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485793"/>
              </p:ext>
            </p:extLst>
          </p:nvPr>
        </p:nvGraphicFramePr>
        <p:xfrm>
          <a:off x="827350" y="3077332"/>
          <a:ext cx="3799206" cy="1017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4" name="Equation" r:id="rId12" imgW="1409400" imgH="393480" progId="Equation.3">
                  <p:embed/>
                </p:oleObj>
              </mc:Choice>
              <mc:Fallback>
                <p:oleObj name="Equation" r:id="rId12" imgW="1409400" imgH="393480" progId="Equation.3">
                  <p:embed/>
                  <p:pic>
                    <p:nvPicPr>
                      <p:cNvPr id="30620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50" y="3077332"/>
                        <a:ext cx="3799206" cy="10175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763249"/>
              </p:ext>
            </p:extLst>
          </p:nvPr>
        </p:nvGraphicFramePr>
        <p:xfrm>
          <a:off x="896566" y="2124289"/>
          <a:ext cx="36607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5" name="Equation" r:id="rId14" imgW="1269720" imgH="241200" progId="Equation.3">
                  <p:embed/>
                </p:oleObj>
              </mc:Choice>
              <mc:Fallback>
                <p:oleObj name="Equation" r:id="rId14" imgW="1269720" imgH="241200" progId="Equation.3">
                  <p:embed/>
                  <p:pic>
                    <p:nvPicPr>
                      <p:cNvPr id="3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566" y="2124289"/>
                        <a:ext cx="3660775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2541418" y="2903121"/>
            <a:ext cx="444096" cy="348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2795013" y="3428042"/>
            <a:ext cx="381000" cy="1189283"/>
          </a:xfrm>
          <a:prstGeom prst="rightBrace">
            <a:avLst>
              <a:gd name="adj1" fmla="val 3386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522990"/>
              </p:ext>
            </p:extLst>
          </p:nvPr>
        </p:nvGraphicFramePr>
        <p:xfrm>
          <a:off x="2519582" y="4213184"/>
          <a:ext cx="9318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6" name="Equation" r:id="rId16" imgW="342720" imgH="203040" progId="Equation.3">
                  <p:embed/>
                </p:oleObj>
              </mc:Choice>
              <mc:Fallback>
                <p:oleObj name="Equation" r:id="rId16" imgW="342720" imgH="203040" progId="Equation.3">
                  <p:embed/>
                  <p:pic>
                    <p:nvPicPr>
                      <p:cNvPr id="30620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582" y="4213184"/>
                        <a:ext cx="9318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eft-Right Arrow 52"/>
          <p:cNvSpPr/>
          <p:nvPr/>
        </p:nvSpPr>
        <p:spPr>
          <a:xfrm>
            <a:off x="4051652" y="5674165"/>
            <a:ext cx="1089025" cy="44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67549" y="5274689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จะได้ว่า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7930" y="4971583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Time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73469" y="5010708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6453242" y="1908816"/>
            <a:ext cx="442215" cy="339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576682"/>
              </p:ext>
            </p:extLst>
          </p:nvPr>
        </p:nvGraphicFramePr>
        <p:xfrm>
          <a:off x="5954804" y="2234403"/>
          <a:ext cx="183038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7" name="Equation" r:id="rId17" imgW="634680" imgH="241200" progId="Equation.3">
                  <p:embed/>
                </p:oleObj>
              </mc:Choice>
              <mc:Fallback>
                <p:oleObj name="Equation" r:id="rId17" imgW="634680" imgH="241200" progId="Equation.3">
                  <p:embed/>
                  <p:pic>
                    <p:nvPicPr>
                      <p:cNvPr id="4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804" y="2234403"/>
                        <a:ext cx="1830387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/>
          <p:cNvSpPr/>
          <p:nvPr/>
        </p:nvSpPr>
        <p:spPr>
          <a:xfrm>
            <a:off x="3581400" y="2817975"/>
            <a:ext cx="3035030" cy="1536971"/>
          </a:xfrm>
          <a:custGeom>
            <a:avLst/>
            <a:gdLst>
              <a:gd name="connsiteX0" fmla="*/ 3035030 w 3035030"/>
              <a:gd name="connsiteY0" fmla="*/ 0 h 1536971"/>
              <a:gd name="connsiteX1" fmla="*/ 2431915 w 3035030"/>
              <a:gd name="connsiteY1" fmla="*/ 739302 h 1536971"/>
              <a:gd name="connsiteX2" fmla="*/ 0 w 3035030"/>
              <a:gd name="connsiteY2" fmla="*/ 1536971 h 153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030" h="1536971">
                <a:moveTo>
                  <a:pt x="3035030" y="0"/>
                </a:moveTo>
                <a:cubicBezTo>
                  <a:pt x="2986391" y="241570"/>
                  <a:pt x="2937753" y="483140"/>
                  <a:pt x="2431915" y="739302"/>
                </a:cubicBezTo>
                <a:cubicBezTo>
                  <a:pt x="1926077" y="995464"/>
                  <a:pt x="963038" y="1266217"/>
                  <a:pt x="0" y="153697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87930" y="5010708"/>
            <a:ext cx="5442035" cy="131622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186821"/>
              </p:ext>
            </p:extLst>
          </p:nvPr>
        </p:nvGraphicFramePr>
        <p:xfrm>
          <a:off x="6919776" y="3694142"/>
          <a:ext cx="1965574" cy="791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8" name="Equation" r:id="rId19" imgW="977760" imgH="393480" progId="Equation.3">
                  <p:embed/>
                </p:oleObj>
              </mc:Choice>
              <mc:Fallback>
                <p:oleObj name="Equation" r:id="rId19" imgW="977760" imgH="393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19776" y="3694142"/>
                        <a:ext cx="1965574" cy="79152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203493" y="3210347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หมายเหตุ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C790-8E74-4282-B827-BCB0A4417B23}" type="slidenum">
              <a:rPr lang="en-US" altLang="th-TH"/>
              <a:pPr/>
              <a:t>46</a:t>
            </a:fld>
            <a:endParaRPr lang="en-US" altLang="th-TH"/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200" name="Text Box 24"/>
          <p:cNvSpPr txBox="1">
            <a:spLocks noChangeArrowheads="1"/>
          </p:cNvSpPr>
          <p:nvPr/>
        </p:nvSpPr>
        <p:spPr bwMode="auto">
          <a:xfrm>
            <a:off x="336772" y="188284"/>
            <a:ext cx="9234341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ts val="3600"/>
              </a:lnSpc>
            </a:pPr>
            <a:r>
              <a:rPr lang="en-US" altLang="zh-TW" sz="40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Relationship between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integral operation in phasor</a:t>
            </a:r>
            <a:endParaRPr lang="en-US" altLang="zh-TW" sz="4000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aphicFrame>
        <p:nvGraphicFramePr>
          <p:cNvPr id="30620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061380"/>
              </p:ext>
            </p:extLst>
          </p:nvPr>
        </p:nvGraphicFramePr>
        <p:xfrm>
          <a:off x="2644916" y="5770814"/>
          <a:ext cx="955849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79" name="Equation" r:id="rId4" imgW="330120" imgH="279360" progId="Equation.3">
                  <p:embed/>
                </p:oleObj>
              </mc:Choice>
              <mc:Fallback>
                <p:oleObj name="Equation" r:id="rId4" imgW="330120" imgH="279360" progId="Equation.3">
                  <p:embed/>
                  <p:pic>
                    <p:nvPicPr>
                      <p:cNvPr id="30620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916" y="5770814"/>
                        <a:ext cx="955849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42614" y="1154747"/>
            <a:ext cx="7073901" cy="668338"/>
            <a:chOff x="1035048" y="1242657"/>
            <a:chExt cx="7073901" cy="6683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1035048" y="1242657"/>
              <a:ext cx="7073901" cy="668338"/>
              <a:chOff x="288" y="1941"/>
              <a:chExt cx="4456" cy="421"/>
            </a:xfrm>
          </p:grpSpPr>
          <p:graphicFrame>
            <p:nvGraphicFramePr>
              <p:cNvPr id="39" name="Object 17"/>
              <p:cNvGraphicFramePr>
                <a:graphicFrameLocks noChangeAspect="1"/>
              </p:cNvGraphicFramePr>
              <p:nvPr/>
            </p:nvGraphicFramePr>
            <p:xfrm>
              <a:off x="288" y="1941"/>
              <a:ext cx="2352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480" name="Equation" r:id="rId6" imgW="1295400" imgH="228600" progId="Equation.3">
                      <p:embed/>
                    </p:oleObj>
                  </mc:Choice>
                  <mc:Fallback>
                    <p:oleObj name="Equation" r:id="rId6" imgW="1295400" imgH="228600" progId="Equation.3">
                      <p:embed/>
                      <p:pic>
                        <p:nvPicPr>
                          <p:cNvPr id="39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1941"/>
                            <a:ext cx="2352" cy="411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2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25" y="1941"/>
              <a:ext cx="1319" cy="4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481" name="Equation" r:id="rId8" imgW="723600" imgH="228600" progId="Equation.3">
                      <p:embed/>
                    </p:oleObj>
                  </mc:Choice>
                  <mc:Fallback>
                    <p:oleObj name="Equation" r:id="rId8" imgW="723600" imgH="228600" progId="Equation.3">
                      <p:embed/>
                      <p:pic>
                        <p:nvPicPr>
                          <p:cNvPr id="4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5" y="1941"/>
                            <a:ext cx="1319" cy="421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" name="Left-Right Arrow 41"/>
            <p:cNvSpPr/>
            <p:nvPr/>
          </p:nvSpPr>
          <p:spPr>
            <a:xfrm>
              <a:off x="4847430" y="1345829"/>
              <a:ext cx="1089025" cy="4461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13257" y="640451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39602" y="616132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Time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2418556" y="1751513"/>
            <a:ext cx="442215" cy="339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617935"/>
              </p:ext>
            </p:extLst>
          </p:nvPr>
        </p:nvGraphicFramePr>
        <p:xfrm>
          <a:off x="809276" y="2955927"/>
          <a:ext cx="38004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2" name="Equation" r:id="rId10" imgW="1409400" imgH="419040" progId="Equation.3">
                  <p:embed/>
                </p:oleObj>
              </mc:Choice>
              <mc:Fallback>
                <p:oleObj name="Equation" r:id="rId10" imgW="1409400" imgH="419040" progId="Equation.3">
                  <p:embed/>
                  <p:pic>
                    <p:nvPicPr>
                      <p:cNvPr id="4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276" y="2955927"/>
                        <a:ext cx="3800475" cy="1082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898137"/>
              </p:ext>
            </p:extLst>
          </p:nvPr>
        </p:nvGraphicFramePr>
        <p:xfrm>
          <a:off x="920398" y="1980493"/>
          <a:ext cx="36607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3" name="Equation" r:id="rId12" imgW="1269720" imgH="241200" progId="Equation.3">
                  <p:embed/>
                </p:oleObj>
              </mc:Choice>
              <mc:Fallback>
                <p:oleObj name="Equation" r:id="rId12" imgW="1269720" imgH="241200" progId="Equation.3">
                  <p:embed/>
                  <p:pic>
                    <p:nvPicPr>
                      <p:cNvPr id="4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398" y="1980493"/>
                        <a:ext cx="3660775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2421246" y="2621597"/>
            <a:ext cx="444096" cy="348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2918523" y="3568200"/>
            <a:ext cx="381000" cy="944755"/>
          </a:xfrm>
          <a:prstGeom prst="rightBrace">
            <a:avLst>
              <a:gd name="adj1" fmla="val 3386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79198"/>
              </p:ext>
            </p:extLst>
          </p:nvPr>
        </p:nvGraphicFramePr>
        <p:xfrm>
          <a:off x="2764535" y="4181262"/>
          <a:ext cx="688975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4" name="Equation" r:id="rId14" imgW="253800" imgH="419040" progId="Equation.3">
                  <p:embed/>
                </p:oleObj>
              </mc:Choice>
              <mc:Fallback>
                <p:oleObj name="Equation" r:id="rId14" imgW="253800" imgH="419040" progId="Equation.3">
                  <p:embed/>
                  <p:pic>
                    <p:nvPicPr>
                      <p:cNvPr id="5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35" y="4181262"/>
                        <a:ext cx="688975" cy="1112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eft-Right Arrow 52"/>
          <p:cNvSpPr/>
          <p:nvPr/>
        </p:nvSpPr>
        <p:spPr>
          <a:xfrm>
            <a:off x="3922573" y="5895828"/>
            <a:ext cx="1089025" cy="44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36772" y="5678784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จะได้ว่า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58851" y="5193246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Time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44390" y="5232371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r>
              <a:rPr lang="th-TH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</a:t>
            </a:r>
            <a:r>
              <a:rPr lang="en-US" altLang="zh-TW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Domain</a:t>
            </a:r>
            <a:endParaRPr lang="en-US" altLang="zh-TW" sz="40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6399290" y="1900101"/>
            <a:ext cx="442215" cy="339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45885"/>
              </p:ext>
            </p:extLst>
          </p:nvPr>
        </p:nvGraphicFramePr>
        <p:xfrm>
          <a:off x="5900852" y="2225688"/>
          <a:ext cx="183038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5" name="Equation" r:id="rId16" imgW="634680" imgH="241200" progId="Equation.3">
                  <p:embed/>
                </p:oleObj>
              </mc:Choice>
              <mc:Fallback>
                <p:oleObj name="Equation" r:id="rId16" imgW="634680" imgH="241200" progId="Equation.3">
                  <p:embed/>
                  <p:pic>
                    <p:nvPicPr>
                      <p:cNvPr id="5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852" y="2225688"/>
                        <a:ext cx="1830387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/>
          <p:cNvSpPr/>
          <p:nvPr/>
        </p:nvSpPr>
        <p:spPr>
          <a:xfrm>
            <a:off x="3327709" y="2779385"/>
            <a:ext cx="3185070" cy="1647909"/>
          </a:xfrm>
          <a:custGeom>
            <a:avLst/>
            <a:gdLst>
              <a:gd name="connsiteX0" fmla="*/ 3035030 w 3035030"/>
              <a:gd name="connsiteY0" fmla="*/ 0 h 1536971"/>
              <a:gd name="connsiteX1" fmla="*/ 2431915 w 3035030"/>
              <a:gd name="connsiteY1" fmla="*/ 739302 h 1536971"/>
              <a:gd name="connsiteX2" fmla="*/ 0 w 3035030"/>
              <a:gd name="connsiteY2" fmla="*/ 1536971 h 153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030" h="1536971">
                <a:moveTo>
                  <a:pt x="3035030" y="0"/>
                </a:moveTo>
                <a:cubicBezTo>
                  <a:pt x="2986391" y="241570"/>
                  <a:pt x="2937753" y="483140"/>
                  <a:pt x="2431915" y="739302"/>
                </a:cubicBezTo>
                <a:cubicBezTo>
                  <a:pt x="1926077" y="995464"/>
                  <a:pt x="963038" y="1266217"/>
                  <a:pt x="0" y="153697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676401" y="5287727"/>
            <a:ext cx="5624486" cy="137221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941138"/>
              </p:ext>
            </p:extLst>
          </p:nvPr>
        </p:nvGraphicFramePr>
        <p:xfrm>
          <a:off x="5509420" y="5620245"/>
          <a:ext cx="666068" cy="107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6" name="Equation" r:id="rId18" imgW="253800" imgH="419040" progId="Equation.3">
                  <p:embed/>
                </p:oleObj>
              </mc:Choice>
              <mc:Fallback>
                <p:oleObj name="Equation" r:id="rId18" imgW="253800" imgH="419040" progId="Equation.3">
                  <p:embed/>
                  <p:pic>
                    <p:nvPicPr>
                      <p:cNvPr id="5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9420" y="5620245"/>
                        <a:ext cx="666068" cy="1075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34479"/>
              </p:ext>
            </p:extLst>
          </p:nvPr>
        </p:nvGraphicFramePr>
        <p:xfrm>
          <a:off x="7022294" y="3676852"/>
          <a:ext cx="17605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87" name="Equation" r:id="rId19" imgW="876240" imgH="444240" progId="Equation.3">
                  <p:embed/>
                </p:oleObj>
              </mc:Choice>
              <mc:Fallback>
                <p:oleObj name="Equation" r:id="rId19" imgW="876240" imgH="44424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22294" y="3676852"/>
                        <a:ext cx="1760537" cy="8953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203493" y="3210347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หมายเหตุ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70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C790-8E74-4282-B827-BCB0A4417B23}" type="slidenum">
              <a:rPr lang="en-US" altLang="th-TH"/>
              <a:pPr/>
              <a:t>47</a:t>
            </a:fld>
            <a:endParaRPr lang="en-US" altLang="th-TH"/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6200" name="Text Box 24"/>
          <p:cNvSpPr txBox="1">
            <a:spLocks noChangeArrowheads="1"/>
          </p:cNvSpPr>
          <p:nvPr/>
        </p:nvSpPr>
        <p:spPr bwMode="auto">
          <a:xfrm>
            <a:off x="152400" y="194482"/>
            <a:ext cx="8839200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ts val="3600"/>
              </a:lnSpc>
            </a:pPr>
            <a:r>
              <a:rPr lang="en-US" altLang="zh-TW" sz="40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Relationship between differential, integral operation   in </a:t>
            </a:r>
            <a:r>
              <a:rPr lang="en-US" altLang="zh-TW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</a:t>
            </a:r>
            <a:endParaRPr lang="en-US" altLang="zh-TW" sz="4000" dirty="0">
              <a:solidFill>
                <a:srgbClr val="0000FF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24100" y="1444625"/>
            <a:ext cx="4340225" cy="3036888"/>
            <a:chOff x="2324100" y="1444625"/>
            <a:chExt cx="4340225" cy="3036888"/>
          </a:xfrm>
        </p:grpSpPr>
        <p:graphicFrame>
          <p:nvGraphicFramePr>
            <p:cNvPr id="30620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9511582"/>
                </p:ext>
              </p:extLst>
            </p:nvPr>
          </p:nvGraphicFramePr>
          <p:xfrm>
            <a:off x="2339975" y="1476375"/>
            <a:ext cx="730250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2" name="Equation" r:id="rId4" imgW="266469" imgH="203024" progId="Equation.3">
                    <p:embed/>
                  </p:oleObj>
                </mc:Choice>
                <mc:Fallback>
                  <p:oleObj name="Equation" r:id="rId4" imgW="266469" imgH="203024" progId="Equation.3">
                    <p:embed/>
                    <p:pic>
                      <p:nvPicPr>
                        <p:cNvPr id="30620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975" y="1476375"/>
                          <a:ext cx="730250" cy="541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6203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4980310"/>
                </p:ext>
              </p:extLst>
            </p:nvPr>
          </p:nvGraphicFramePr>
          <p:xfrm>
            <a:off x="4851400" y="1444625"/>
            <a:ext cx="1812925" cy="608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3" name="Equation" r:id="rId6" imgW="672840" imgH="228600" progId="Equation.3">
                    <p:embed/>
                  </p:oleObj>
                </mc:Choice>
                <mc:Fallback>
                  <p:oleObj name="Equation" r:id="rId6" imgW="672840" imgH="228600" progId="Equation.3">
                    <p:embed/>
                    <p:pic>
                      <p:nvPicPr>
                        <p:cNvPr id="30620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1400" y="1444625"/>
                          <a:ext cx="1812925" cy="6080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6205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687730"/>
                </p:ext>
              </p:extLst>
            </p:nvPr>
          </p:nvGraphicFramePr>
          <p:xfrm>
            <a:off x="2447925" y="2238375"/>
            <a:ext cx="514350" cy="900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4" name="Equation" r:id="rId8" imgW="215713" imgH="393359" progId="Equation.3">
                    <p:embed/>
                  </p:oleObj>
                </mc:Choice>
                <mc:Fallback>
                  <p:oleObj name="Equation" r:id="rId8" imgW="215713" imgH="393359" progId="Equation.3">
                    <p:embed/>
                    <p:pic>
                      <p:nvPicPr>
                        <p:cNvPr id="30620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7925" y="2238375"/>
                          <a:ext cx="514350" cy="9001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6207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4941265"/>
                </p:ext>
              </p:extLst>
            </p:nvPr>
          </p:nvGraphicFramePr>
          <p:xfrm>
            <a:off x="5291138" y="2418556"/>
            <a:ext cx="931862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5" name="Equation" r:id="rId10" imgW="342720" imgH="203040" progId="Equation.3">
                    <p:embed/>
                  </p:oleObj>
                </mc:Choice>
                <mc:Fallback>
                  <p:oleObj name="Equation" r:id="rId10" imgW="342720" imgH="203040" progId="Equation.3">
                    <p:embed/>
                    <p:pic>
                      <p:nvPicPr>
                        <p:cNvPr id="306207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1138" y="2418556"/>
                          <a:ext cx="931862" cy="539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6211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5249743"/>
                </p:ext>
              </p:extLst>
            </p:nvPr>
          </p:nvGraphicFramePr>
          <p:xfrm>
            <a:off x="2324100" y="3637757"/>
            <a:ext cx="762000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6" name="Equation" r:id="rId12" imgW="330200" imgH="279400" progId="Equation.3">
                    <p:embed/>
                  </p:oleObj>
                </mc:Choice>
                <mc:Fallback>
                  <p:oleObj name="Equation" r:id="rId12" imgW="330200" imgH="279400" progId="Equation.3">
                    <p:embed/>
                    <p:pic>
                      <p:nvPicPr>
                        <p:cNvPr id="306211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4100" y="3637757"/>
                          <a:ext cx="762000" cy="663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6213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5899340"/>
                </p:ext>
              </p:extLst>
            </p:nvPr>
          </p:nvGraphicFramePr>
          <p:xfrm>
            <a:off x="5434013" y="3457575"/>
            <a:ext cx="646112" cy="1023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37" name="Equation" r:id="rId14" imgW="253800" imgH="419040" progId="Equation.3">
                    <p:embed/>
                  </p:oleObj>
                </mc:Choice>
                <mc:Fallback>
                  <p:oleObj name="Equation" r:id="rId14" imgW="253800" imgH="419040" progId="Equation.3">
                    <p:embed/>
                    <p:pic>
                      <p:nvPicPr>
                        <p:cNvPr id="306213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013" y="3457575"/>
                          <a:ext cx="646112" cy="1023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Left-Right Arrow 2"/>
            <p:cNvSpPr/>
            <p:nvPr/>
          </p:nvSpPr>
          <p:spPr>
            <a:xfrm>
              <a:off x="3582194" y="1594644"/>
              <a:ext cx="914400" cy="3048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-Right Arrow 38"/>
            <p:cNvSpPr/>
            <p:nvPr/>
          </p:nvSpPr>
          <p:spPr>
            <a:xfrm>
              <a:off x="3582194" y="2536031"/>
              <a:ext cx="914400" cy="3048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-Right Arrow 39"/>
            <p:cNvSpPr/>
            <p:nvPr/>
          </p:nvSpPr>
          <p:spPr>
            <a:xfrm>
              <a:off x="3582194" y="3817144"/>
              <a:ext cx="914400" cy="3048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1828800" y="1143000"/>
            <a:ext cx="5029200" cy="3733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17" y="2750451"/>
            <a:ext cx="3914715" cy="85206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814987" y="1811373"/>
            <a:ext cx="460988" cy="1099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98928"/>
            <a:ext cx="7086600" cy="738525"/>
          </a:xfrm>
        </p:spPr>
        <p:txBody>
          <a:bodyPr>
            <a:noAutofit/>
          </a:bodyPr>
          <a:lstStyle/>
          <a:p>
            <a:pPr marL="0" indent="0">
              <a:lnSpc>
                <a:spcPts val="3200"/>
              </a:lnSpc>
              <a:spcBef>
                <a:spcPts val="0"/>
              </a:spcBef>
              <a:buFontTx/>
              <a:buNone/>
            </a:pPr>
            <a:r>
              <a:rPr lang="en-US" altLang="zh-TW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Use </a:t>
            </a:r>
            <a:r>
              <a:rPr lang="en-US" altLang="zh-TW" sz="32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phasor approach, determine the current </a:t>
            </a:r>
            <a:r>
              <a:rPr lang="en-US" altLang="zh-TW" sz="3200" b="1" i="1" dirty="0" err="1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i</a:t>
            </a:r>
            <a:r>
              <a:rPr lang="en-US" altLang="zh-TW" sz="3200" b="1" i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(t)</a:t>
            </a:r>
            <a:r>
              <a:rPr lang="en-US" altLang="zh-TW" sz="32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 in a circuit described by the </a:t>
            </a:r>
            <a:r>
              <a:rPr lang="en-US" altLang="zh-TW" sz="32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integro</a:t>
            </a:r>
            <a:r>
              <a:rPr lang="en-US" altLang="zh-TW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-differential equation</a:t>
            </a:r>
            <a:r>
              <a:rPr lang="en-US" altLang="zh-TW" sz="3200" b="1" dirty="0">
                <a:solidFill>
                  <a:srgbClr val="0000FF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.</a:t>
            </a:r>
            <a:endParaRPr lang="en-US" altLang="th-TH" sz="32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20DF-3936-4B10-A392-AB3409E6D4E6}" type="slidenum">
              <a:rPr lang="en-US" altLang="th-TH"/>
              <a:pPr/>
              <a:t>48</a:t>
            </a:fld>
            <a:endParaRPr lang="en-US" altLang="th-TH"/>
          </a:p>
        </p:txBody>
      </p:sp>
      <p:sp>
        <p:nvSpPr>
          <p:cNvPr id="3072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721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722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30722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62473"/>
              </p:ext>
            </p:extLst>
          </p:nvPr>
        </p:nvGraphicFramePr>
        <p:xfrm>
          <a:off x="1685175" y="873066"/>
          <a:ext cx="53340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0" name="Equation" r:id="rId5" imgW="2120900" imgH="393700" progId="Equation.3">
                  <p:embed/>
                </p:oleObj>
              </mc:Choice>
              <mc:Fallback>
                <p:oleObj name="Equation" r:id="rId5" imgW="2120900" imgH="3937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175" y="873066"/>
                        <a:ext cx="533400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58" y="206815"/>
            <a:ext cx="1638442" cy="365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575" y="1765763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3200" y="1925040"/>
            <a:ext cx="260039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745" y="2026762"/>
            <a:ext cx="1196444" cy="43437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775803" y="1582366"/>
            <a:ext cx="939389" cy="5775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4367719" y="2472854"/>
            <a:ext cx="2461098" cy="598131"/>
          </a:xfrm>
          <a:custGeom>
            <a:avLst/>
            <a:gdLst>
              <a:gd name="connsiteX0" fmla="*/ 2461098 w 2461098"/>
              <a:gd name="connsiteY0" fmla="*/ 0 h 768485"/>
              <a:gd name="connsiteX1" fmla="*/ 1780162 w 2461098"/>
              <a:gd name="connsiteY1" fmla="*/ 233464 h 768485"/>
              <a:gd name="connsiteX2" fmla="*/ 379379 w 2461098"/>
              <a:gd name="connsiteY2" fmla="*/ 330740 h 768485"/>
              <a:gd name="connsiteX3" fmla="*/ 0 w 2461098"/>
              <a:gd name="connsiteY3" fmla="*/ 768485 h 76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1098" h="768485">
                <a:moveTo>
                  <a:pt x="2461098" y="0"/>
                </a:moveTo>
                <a:cubicBezTo>
                  <a:pt x="2294106" y="89170"/>
                  <a:pt x="2127115" y="178341"/>
                  <a:pt x="1780162" y="233464"/>
                </a:cubicBezTo>
                <a:cubicBezTo>
                  <a:pt x="1433209" y="288587"/>
                  <a:pt x="676073" y="241570"/>
                  <a:pt x="379379" y="330740"/>
                </a:cubicBezTo>
                <a:cubicBezTo>
                  <a:pt x="82685" y="419910"/>
                  <a:pt x="41342" y="594197"/>
                  <a:pt x="0" y="76848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674065"/>
            <a:ext cx="3815909" cy="52173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3913143" y="3516028"/>
            <a:ext cx="362832" cy="316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5175" y="4243569"/>
            <a:ext cx="6615109" cy="10304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5410663"/>
            <a:ext cx="5012889" cy="43043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49158" y="5302713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574" y="5977694"/>
            <a:ext cx="8449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ตัวอย่างนี้แสดงว่า </a:t>
            </a:r>
            <a:r>
              <a:rPr lang="en-US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ช่วยหาคำตอบของสมการเชิงอนุพันธ์ได้ง่ายมาก</a:t>
            </a:r>
            <a:endParaRPr lang="en-US" sz="32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61" name="Picture 5" descr="ale63317_0902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981200"/>
            <a:ext cx="4419600" cy="1692275"/>
          </a:xfrm>
          <a:noFill/>
          <a:ln/>
        </p:spPr>
      </p:pic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202558"/>
            <a:ext cx="8243887" cy="801451"/>
          </a:xfrm>
        </p:spPr>
        <p:txBody>
          <a:bodyPr/>
          <a:lstStyle/>
          <a:p>
            <a:r>
              <a:rPr lang="en-US" altLang="th-TH" sz="4000" dirty="0"/>
              <a:t>9.3 </a:t>
            </a:r>
            <a:r>
              <a:rPr lang="en-US" altLang="th-TH" sz="4000" dirty="0" smtClean="0"/>
              <a:t>Phasor</a:t>
            </a:r>
            <a:endParaRPr lang="en-US" altLang="th-TH" sz="4000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04009"/>
            <a:ext cx="8839200" cy="4456113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US" altLang="th-TH" sz="2800" dirty="0"/>
              <a:t>In-class exercise for Unit 6a, we can derive the differential equations for the following circuit in order to solve for </a:t>
            </a:r>
            <a:r>
              <a:rPr lang="en-US" altLang="th-TH" sz="2800" i="1" dirty="0" err="1"/>
              <a:t>v</a:t>
            </a:r>
            <a:r>
              <a:rPr lang="en-US" altLang="th-TH" sz="2800" i="1" baseline="-25000" dirty="0" err="1"/>
              <a:t>o</a:t>
            </a:r>
            <a:r>
              <a:rPr lang="en-US" altLang="th-TH" sz="2800" i="1" dirty="0"/>
              <a:t>(t)</a:t>
            </a:r>
            <a:r>
              <a:rPr lang="en-US" altLang="th-TH" sz="2800" dirty="0"/>
              <a:t> in phase domain V</a:t>
            </a:r>
            <a:r>
              <a:rPr lang="en-US" altLang="th-TH" sz="2800" baseline="-25000" dirty="0"/>
              <a:t>o</a:t>
            </a:r>
            <a:r>
              <a:rPr lang="en-US" altLang="th-TH" sz="2800" dirty="0"/>
              <a:t>.</a:t>
            </a:r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endParaRPr lang="en-US" altLang="th-TH" sz="2800" dirty="0"/>
          </a:p>
          <a:p>
            <a:pPr>
              <a:buFontTx/>
              <a:buNone/>
            </a:pPr>
            <a:r>
              <a:rPr lang="en-US" altLang="th-TH" sz="2800" dirty="0"/>
              <a:t> </a:t>
            </a:r>
          </a:p>
        </p:txBody>
      </p:sp>
      <p:graphicFrame>
        <p:nvGraphicFramePr>
          <p:cNvPr id="352263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638169225"/>
              </p:ext>
            </p:extLst>
          </p:nvPr>
        </p:nvGraphicFramePr>
        <p:xfrm>
          <a:off x="2393156" y="3891969"/>
          <a:ext cx="44958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10" name="Equation" r:id="rId5" imgW="2514600" imgH="419040" progId="Equation.3">
                  <p:embed/>
                </p:oleObj>
              </mc:Choice>
              <mc:Fallback>
                <p:oleObj name="Equation" r:id="rId5" imgW="251460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156" y="3891969"/>
                        <a:ext cx="44958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77220-6CA8-48EF-8DC7-34A47A8390B0}" type="slidenum">
              <a:rPr lang="en-US" altLang="th-TH"/>
              <a:pPr/>
              <a:t>49</a:t>
            </a:fld>
            <a:endParaRPr lang="en-US" altLang="th-TH"/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519113" y="4785646"/>
            <a:ext cx="830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>
              <a:lnSpc>
                <a:spcPct val="90000"/>
              </a:lnSpc>
              <a:spcBef>
                <a:spcPct val="20000"/>
              </a:spcBef>
            </a:pPr>
            <a:r>
              <a:rPr lang="en-US" altLang="th-TH" sz="2000" dirty="0">
                <a:latin typeface="Verdana" panose="020B0604030504040204" pitchFamily="34" charset="0"/>
              </a:rPr>
              <a:t>However, the derivation may sometimes be very tedious.</a:t>
            </a:r>
          </a:p>
        </p:txBody>
      </p:sp>
      <p:sp>
        <p:nvSpPr>
          <p:cNvPr id="352266" name="Text Box 10"/>
          <p:cNvSpPr txBox="1">
            <a:spLocks noChangeArrowheads="1"/>
          </p:cNvSpPr>
          <p:nvPr/>
        </p:nvSpPr>
        <p:spPr bwMode="auto">
          <a:xfrm>
            <a:off x="381000" y="5267352"/>
            <a:ext cx="8153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sz="2000" b="1">
                <a:solidFill>
                  <a:srgbClr val="FF3300"/>
                </a:solidFill>
              </a:rPr>
              <a:t>Is there any quicker and more systematic methods to do it?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542" y="5783375"/>
            <a:ext cx="789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มีวิธีการหาคำตอบของสมการเหล่านี้ที่สะดวกรวดเร็วหรือไม่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physics.sjsu.edu/becker/physics51/30_07_Alernator.JPG"/>
          <p:cNvPicPr>
            <a:picLocks noChangeAspect="1" noChangeArrowheads="1"/>
          </p:cNvPicPr>
          <p:nvPr/>
        </p:nvPicPr>
        <p:blipFill rotWithShape="1">
          <a:blip r:embed="rId3" cstate="print"/>
          <a:srcRect t="3897" b="15294"/>
          <a:stretch/>
        </p:blipFill>
        <p:spPr bwMode="auto">
          <a:xfrm>
            <a:off x="533400" y="3272303"/>
            <a:ext cx="8449706" cy="309217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638800" y="4569700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</a:t>
            </a:r>
            <a:endParaRPr lang="th-TH" sz="32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9311" y="4331437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สนามแม่เหล็ก</a:t>
            </a:r>
            <a:endParaRPr lang="th-TH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238B-1B15-406B-9FC1-48C83CC3FAC8}" type="slidenum">
              <a:rPr lang="en-US" altLang="th-TH" smtClean="0"/>
              <a:pPr/>
              <a:t>5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ไฟฟ้ากระแสสลับ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975" y="691207"/>
            <a:ext cx="88497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พลังงานไฟฟ้าที่ผลิตโดยเครื่องกำเนิดไฟฟ้ากระแสสลับใช้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กฎการเหนี่ยวนำทางแม่เหล็กไฟฟ้าของฟาราเดย์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ที่ว่า เมื่อแท่งตัวนำเคลื่อนที่ตัดผ่านสนามแม่เหล็กจะเกิด 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Electromotive Force 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ตามสมการ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282321"/>
              </p:ext>
            </p:extLst>
          </p:nvPr>
        </p:nvGraphicFramePr>
        <p:xfrm>
          <a:off x="533400" y="3066874"/>
          <a:ext cx="1258372" cy="90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42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066874"/>
                        <a:ext cx="1258372" cy="90719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110" y="1598036"/>
            <a:ext cx="3962400" cy="19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type="title"/>
          </p:nvPr>
        </p:nvSpPr>
        <p:spPr>
          <a:xfrm>
            <a:off x="311475" y="228600"/>
            <a:ext cx="8243887" cy="645179"/>
          </a:xfrm>
        </p:spPr>
        <p:txBody>
          <a:bodyPr/>
          <a:lstStyle/>
          <a:p>
            <a:r>
              <a:rPr lang="en-US" altLang="th-TH" sz="4000" dirty="0"/>
              <a:t>9.3 </a:t>
            </a:r>
            <a:r>
              <a:rPr lang="en-US" altLang="th-TH" sz="4000" dirty="0" smtClean="0"/>
              <a:t>Phasor</a:t>
            </a:r>
            <a:endParaRPr lang="en-US" altLang="th-TH" sz="4000" dirty="0"/>
          </a:p>
        </p:txBody>
      </p:sp>
      <p:sp>
        <p:nvSpPr>
          <p:cNvPr id="3553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72493" y="990600"/>
            <a:ext cx="6629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altLang="th-TH" sz="4400" b="1" dirty="0">
                <a:solidFill>
                  <a:srgbClr val="FF3300"/>
                </a:solidFill>
              </a:rPr>
              <a:t>The answer is YES!</a:t>
            </a:r>
            <a:endParaRPr lang="en-US" altLang="th-TH" sz="600" b="1" dirty="0">
              <a:solidFill>
                <a:srgbClr val="FF3300"/>
              </a:solidFill>
            </a:endParaRP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7A97-D73F-476A-837D-B51DB6EBBC06}" type="slidenum">
              <a:rPr lang="en-US" altLang="th-TH"/>
              <a:pPr/>
              <a:t>50</a:t>
            </a:fld>
            <a:endParaRPr lang="en-US" altLang="th-TH"/>
          </a:p>
        </p:txBody>
      </p:sp>
      <p:sp>
        <p:nvSpPr>
          <p:cNvPr id="355338" name="Text Box 10"/>
          <p:cNvSpPr txBox="1">
            <a:spLocks noChangeArrowheads="1"/>
          </p:cNvSpPr>
          <p:nvPr/>
        </p:nvSpPr>
        <p:spPr bwMode="auto">
          <a:xfrm>
            <a:off x="311475" y="1675849"/>
            <a:ext cx="8610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06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747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9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sz="2800" dirty="0"/>
              <a:t>Instead of first deriving the differential equation and then transforming it into phasor to solve for V</a:t>
            </a:r>
            <a:r>
              <a:rPr lang="en-US" altLang="th-TH" sz="2800" baseline="-25000" dirty="0"/>
              <a:t>o,</a:t>
            </a:r>
            <a:r>
              <a:rPr lang="en-US" altLang="th-TH" sz="2800" dirty="0"/>
              <a:t> we can </a:t>
            </a:r>
            <a:r>
              <a:rPr lang="en-US" altLang="th-TH" sz="2800" u="sng" dirty="0">
                <a:solidFill>
                  <a:srgbClr val="FF3300"/>
                </a:solidFill>
              </a:rPr>
              <a:t>transform all the RLC components</a:t>
            </a:r>
            <a:r>
              <a:rPr lang="en-US" altLang="th-TH" sz="2800" u="sng" dirty="0"/>
              <a:t> </a:t>
            </a:r>
            <a:r>
              <a:rPr lang="en-US" altLang="th-TH" sz="2800" u="sng" dirty="0">
                <a:solidFill>
                  <a:srgbClr val="FF3300"/>
                </a:solidFill>
              </a:rPr>
              <a:t>into phasor first</a:t>
            </a:r>
            <a:r>
              <a:rPr lang="en-US" altLang="th-TH" sz="2800" dirty="0">
                <a:solidFill>
                  <a:srgbClr val="FF3300"/>
                </a:solidFill>
              </a:rPr>
              <a:t>,</a:t>
            </a:r>
            <a:r>
              <a:rPr lang="en-US" altLang="th-TH" sz="2800" dirty="0"/>
              <a:t> then apply the KCL laws and other theorems to set up a phasor equation involving V</a:t>
            </a:r>
            <a:r>
              <a:rPr lang="en-US" altLang="th-TH" sz="2800" baseline="-25000" dirty="0"/>
              <a:t>o</a:t>
            </a:r>
            <a:r>
              <a:rPr lang="en-US" altLang="th-TH" sz="2800" dirty="0"/>
              <a:t> directly.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675" y="4114800"/>
            <a:ext cx="8300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แทนที่เราจะหาคำตอบของ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สมการเชิงอนุพันธ์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โดยตรง ให้เราแปลง</a:t>
            </a:r>
          </a:p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สมการในรูป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เราสามารถแปลง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R, L, 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</a:p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แล้วแก้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สมการของ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KVL, KCL,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ฯลฯ หาคำตอบได้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อย่างสะดวกรวดเร็วกว่ามาก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!!! 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66AE-A51F-4A92-B7ED-140730FA9F28}" type="slidenum">
              <a:rPr lang="en-US" altLang="th-TH" smtClean="0"/>
              <a:pPr/>
              <a:t>51</a:t>
            </a:fld>
            <a:endParaRPr lang="en-US" altLang="th-TH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83723" y="228600"/>
            <a:ext cx="884406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z="3600" smtClean="0"/>
              <a:t>9.4 Phasor Relationships for Circuit Elements</a:t>
            </a:r>
            <a:endParaRPr lang="en-US" alt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838200"/>
            <a:ext cx="202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44" y="1010693"/>
            <a:ext cx="2370025" cy="350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4344" y="858293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306" y="1389895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ใช้กฎของโอห์มจะได้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084" y="1541595"/>
            <a:ext cx="3383573" cy="3429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8800" y="2350669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84" y="2453246"/>
            <a:ext cx="1699407" cy="495343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5048888" y="1904497"/>
            <a:ext cx="381000" cy="297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2960078"/>
            <a:ext cx="805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จะได้ความสัมพันธ์ระหว่าง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650" y="2172696"/>
            <a:ext cx="1265030" cy="449619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5770367" y="1997823"/>
            <a:ext cx="1834715" cy="245276"/>
          </a:xfrm>
          <a:custGeom>
            <a:avLst/>
            <a:gdLst>
              <a:gd name="connsiteX0" fmla="*/ 1673158 w 1673158"/>
              <a:gd name="connsiteY0" fmla="*/ 233534 h 233534"/>
              <a:gd name="connsiteX1" fmla="*/ 739302 w 1673158"/>
              <a:gd name="connsiteY1" fmla="*/ 70 h 233534"/>
              <a:gd name="connsiteX2" fmla="*/ 0 w 1673158"/>
              <a:gd name="connsiteY2" fmla="*/ 214079 h 23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158" h="233534">
                <a:moveTo>
                  <a:pt x="1673158" y="233534"/>
                </a:moveTo>
                <a:cubicBezTo>
                  <a:pt x="1345660" y="118423"/>
                  <a:pt x="1018162" y="3312"/>
                  <a:pt x="739302" y="70"/>
                </a:cubicBezTo>
                <a:cubicBezTo>
                  <a:pt x="460442" y="-3172"/>
                  <a:pt x="230221" y="105453"/>
                  <a:pt x="0" y="2140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23" y="3541159"/>
            <a:ext cx="1656228" cy="593957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16200000">
            <a:off x="5575566" y="1959101"/>
            <a:ext cx="315025" cy="841400"/>
          </a:xfrm>
          <a:prstGeom prst="rightBrace">
            <a:avLst>
              <a:gd name="adj1" fmla="val 36124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3803"/>
          <a:stretch/>
        </p:blipFill>
        <p:spPr>
          <a:xfrm>
            <a:off x="238788" y="3779814"/>
            <a:ext cx="3418812" cy="28708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51753" y="4578521"/>
            <a:ext cx="2778368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</a:t>
            </a: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จะมีเฟสตรงกัน 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 phase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143" y="3896228"/>
            <a:ext cx="3292125" cy="26443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567" y="953777"/>
            <a:ext cx="1265030" cy="4496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324600" y="1010693"/>
            <a:ext cx="457200" cy="300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114" y="4280738"/>
            <a:ext cx="1409822" cy="4724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31" y="1404199"/>
            <a:ext cx="4115157" cy="8306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66AE-A51F-4A92-B7ED-140730FA9F28}" type="slidenum">
              <a:rPr lang="en-US" altLang="th-TH" smtClean="0"/>
              <a:pPr/>
              <a:t>52</a:t>
            </a:fld>
            <a:endParaRPr lang="en-US" altLang="th-TH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83723" y="228600"/>
            <a:ext cx="884406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z="3600" dirty="0" smtClean="0"/>
              <a:t>9.4 Phasor Relationships for Circuit Elements</a:t>
            </a:r>
            <a:endParaRPr lang="en-US" alt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83820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868" y="1016194"/>
            <a:ext cx="2370025" cy="350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08068" y="863794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003" y="1492113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2968949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247366" y="2149589"/>
            <a:ext cx="381000" cy="297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4988486"/>
            <a:ext cx="8172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จะได้ความสัมพันธ์ระหว่าง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274" y="974170"/>
            <a:ext cx="1265030" cy="4496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043" y="2576069"/>
            <a:ext cx="3787468" cy="4419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371962"/>
            <a:ext cx="6706181" cy="5867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426" y="4256002"/>
            <a:ext cx="1557930" cy="669251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3258766" y="3842426"/>
            <a:ext cx="2608634" cy="778212"/>
          </a:xfrm>
          <a:custGeom>
            <a:avLst/>
            <a:gdLst>
              <a:gd name="connsiteX0" fmla="*/ 0 w 2344366"/>
              <a:gd name="connsiteY0" fmla="*/ 778212 h 778212"/>
              <a:gd name="connsiteX1" fmla="*/ 1040860 w 2344366"/>
              <a:gd name="connsiteY1" fmla="*/ 710119 h 778212"/>
              <a:gd name="connsiteX2" fmla="*/ 2120630 w 2344366"/>
              <a:gd name="connsiteY2" fmla="*/ 466927 h 778212"/>
              <a:gd name="connsiteX3" fmla="*/ 2344366 w 2344366"/>
              <a:gd name="connsiteY3" fmla="*/ 0 h 77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366" h="778212">
                <a:moveTo>
                  <a:pt x="0" y="778212"/>
                </a:moveTo>
                <a:cubicBezTo>
                  <a:pt x="343711" y="770106"/>
                  <a:pt x="687422" y="762000"/>
                  <a:pt x="1040860" y="710119"/>
                </a:cubicBezTo>
                <a:cubicBezTo>
                  <a:pt x="1394298" y="658238"/>
                  <a:pt x="1903379" y="585280"/>
                  <a:pt x="2120630" y="466927"/>
                </a:cubicBezTo>
                <a:cubicBezTo>
                  <a:pt x="2337881" y="348574"/>
                  <a:pt x="2341123" y="174287"/>
                  <a:pt x="2344366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6997148" y="4038600"/>
            <a:ext cx="394252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334184" y="1186959"/>
            <a:ext cx="771255" cy="4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57" y="5519644"/>
            <a:ext cx="1931542" cy="647328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418418"/>
              </p:ext>
            </p:extLst>
          </p:nvPr>
        </p:nvGraphicFramePr>
        <p:xfrm>
          <a:off x="5943600" y="1874338"/>
          <a:ext cx="2988386" cy="6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4" name="Equation" r:id="rId10" imgW="1904760" imgH="393480" progId="Equation.3">
                  <p:embed/>
                </p:oleObj>
              </mc:Choice>
              <mc:Fallback>
                <p:oleObj name="Equation" r:id="rId10" imgW="19047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43600" y="1874338"/>
                        <a:ext cx="2988386" cy="6176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58000" y="1442594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หมายเหตุ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034360" y="2433600"/>
              <a:ext cx="6293520" cy="2568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4280" y="2426400"/>
                <a:ext cx="6313680" cy="25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53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713477" y="948785"/>
            <a:ext cx="753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ความสัมพันธ์ระหว่าง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4" y="1479943"/>
            <a:ext cx="1931542" cy="647328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3723" y="228600"/>
            <a:ext cx="884406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z="3600" dirty="0" smtClean="0"/>
              <a:t>9.4 Phasor Relationships for Circuit Elements</a:t>
            </a:r>
            <a:endParaRPr lang="en-US" altLang="th-TH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94" y="2578893"/>
            <a:ext cx="3368332" cy="2872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026"/>
          <a:stretch/>
        </p:blipFill>
        <p:spPr>
          <a:xfrm>
            <a:off x="381000" y="2743200"/>
            <a:ext cx="4197868" cy="2804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23" y="5851743"/>
            <a:ext cx="750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จะมีเฟสตามหลัง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 90 องศา (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lag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 rot="10800000">
            <a:off x="2514600" y="5499676"/>
            <a:ext cx="457200" cy="415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05314"/>
              </p:ext>
            </p:extLst>
          </p:nvPr>
        </p:nvGraphicFramePr>
        <p:xfrm>
          <a:off x="5943600" y="1874338"/>
          <a:ext cx="2988386" cy="6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4" name="Equation" r:id="rId3" imgW="1904760" imgH="393480" progId="Equation.3">
                  <p:embed/>
                </p:oleObj>
              </mc:Choice>
              <mc:Fallback>
                <p:oleObj name="Equation" r:id="rId3" imgW="1904760" imgH="393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3600" y="1874338"/>
                        <a:ext cx="2988386" cy="6176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66AE-A51F-4A92-B7ED-140730FA9F28}" type="slidenum">
              <a:rPr lang="en-US" altLang="th-TH" smtClean="0"/>
              <a:pPr/>
              <a:t>54</a:t>
            </a:fld>
            <a:endParaRPr lang="en-US" altLang="th-TH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83723" y="228600"/>
            <a:ext cx="884406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z="3600" dirty="0" smtClean="0"/>
              <a:t>9.4 Phasor Relationships for Circuit Elements</a:t>
            </a:r>
            <a:endParaRPr lang="en-US" alt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838200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8068" y="863794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306" y="1451589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702" y="2886569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982669" y="2109065"/>
            <a:ext cx="381000" cy="297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4988486"/>
            <a:ext cx="825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จะได้ความสัมพันธ์ระหว่าง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426" y="4256002"/>
            <a:ext cx="1557930" cy="669251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3258766" y="3842426"/>
            <a:ext cx="2344366" cy="778212"/>
          </a:xfrm>
          <a:custGeom>
            <a:avLst/>
            <a:gdLst>
              <a:gd name="connsiteX0" fmla="*/ 0 w 2344366"/>
              <a:gd name="connsiteY0" fmla="*/ 778212 h 778212"/>
              <a:gd name="connsiteX1" fmla="*/ 1040860 w 2344366"/>
              <a:gd name="connsiteY1" fmla="*/ 710119 h 778212"/>
              <a:gd name="connsiteX2" fmla="*/ 2120630 w 2344366"/>
              <a:gd name="connsiteY2" fmla="*/ 466927 h 778212"/>
              <a:gd name="connsiteX3" fmla="*/ 2344366 w 2344366"/>
              <a:gd name="connsiteY3" fmla="*/ 0 h 77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366" h="778212">
                <a:moveTo>
                  <a:pt x="0" y="778212"/>
                </a:moveTo>
                <a:cubicBezTo>
                  <a:pt x="343711" y="770106"/>
                  <a:pt x="687422" y="762000"/>
                  <a:pt x="1040860" y="710119"/>
                </a:cubicBezTo>
                <a:cubicBezTo>
                  <a:pt x="1394298" y="658238"/>
                  <a:pt x="1903379" y="585280"/>
                  <a:pt x="2120630" y="466927"/>
                </a:cubicBezTo>
                <a:cubicBezTo>
                  <a:pt x="2337881" y="348574"/>
                  <a:pt x="2341123" y="174287"/>
                  <a:pt x="2344366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302822" y="3990288"/>
            <a:ext cx="394252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610289" y="1174572"/>
            <a:ext cx="4555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239308"/>
              </p:ext>
            </p:extLst>
          </p:nvPr>
        </p:nvGraphicFramePr>
        <p:xfrm>
          <a:off x="3800136" y="877034"/>
          <a:ext cx="2810153" cy="574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5" name="Equation" r:id="rId6" imgW="1117440" imgH="228600" progId="Equation.3">
                  <p:embed/>
                </p:oleObj>
              </mc:Choice>
              <mc:Fallback>
                <p:oleObj name="Equation" r:id="rId6" imgW="1117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136" y="877034"/>
                        <a:ext cx="2810153" cy="574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237962"/>
              </p:ext>
            </p:extLst>
          </p:nvPr>
        </p:nvGraphicFramePr>
        <p:xfrm>
          <a:off x="7065868" y="926144"/>
          <a:ext cx="1692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6" name="Equation" r:id="rId8" imgW="672840" imgH="228600" progId="Equation.3">
                  <p:embed/>
                </p:oleObj>
              </mc:Choice>
              <mc:Fallback>
                <p:oleObj name="Equation" r:id="rId8" imgW="672840" imgH="228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5868" y="926144"/>
                        <a:ext cx="169227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666409"/>
              </p:ext>
            </p:extLst>
          </p:nvPr>
        </p:nvGraphicFramePr>
        <p:xfrm>
          <a:off x="1080050" y="1284168"/>
          <a:ext cx="456723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7" name="Equation" r:id="rId10" imgW="1815840" imgH="393480" progId="Equation.3">
                  <p:embed/>
                </p:oleObj>
              </mc:Choice>
              <mc:Fallback>
                <p:oleObj name="Equation" r:id="rId10" imgW="1815840" imgH="39348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0050" y="1284168"/>
                        <a:ext cx="4567237" cy="98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515808"/>
              </p:ext>
            </p:extLst>
          </p:nvPr>
        </p:nvGraphicFramePr>
        <p:xfrm>
          <a:off x="1562100" y="2337815"/>
          <a:ext cx="41529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8" name="Equation" r:id="rId12" imgW="1650960" imgH="241200" progId="Equation.3">
                  <p:embed/>
                </p:oleObj>
              </mc:Choice>
              <mc:Fallback>
                <p:oleObj name="Equation" r:id="rId12" imgW="1650960" imgH="241200" progId="Equation.3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62100" y="2337815"/>
                        <a:ext cx="41529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251373"/>
              </p:ext>
            </p:extLst>
          </p:nvPr>
        </p:nvGraphicFramePr>
        <p:xfrm>
          <a:off x="1144361" y="3308295"/>
          <a:ext cx="779303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09" name="Equation" r:id="rId14" imgW="3098520" imgH="266400" progId="Equation.3">
                  <p:embed/>
                </p:oleObj>
              </mc:Choice>
              <mc:Fallback>
                <p:oleObj name="Equation" r:id="rId14" imgW="3098520" imgH="2664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4361" y="3308295"/>
                        <a:ext cx="779303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580142"/>
              </p:ext>
            </p:extLst>
          </p:nvPr>
        </p:nvGraphicFramePr>
        <p:xfrm>
          <a:off x="6669685" y="4335039"/>
          <a:ext cx="1660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10" name="Equation" r:id="rId16" imgW="660240" imgH="203040" progId="Equation.3">
                  <p:embed/>
                </p:oleObj>
              </mc:Choice>
              <mc:Fallback>
                <p:oleObj name="Equation" r:id="rId16" imgW="660240" imgH="203040" progId="Equation.3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69685" y="4335039"/>
                        <a:ext cx="16605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00947"/>
              </p:ext>
            </p:extLst>
          </p:nvPr>
        </p:nvGraphicFramePr>
        <p:xfrm>
          <a:off x="2296111" y="5785696"/>
          <a:ext cx="1660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11" name="Equation" r:id="rId18" imgW="660240" imgH="203040" progId="Equation.3">
                  <p:embed/>
                </p:oleObj>
              </mc:Choice>
              <mc:Fallback>
                <p:oleObj name="Equation" r:id="rId18" imgW="660240" imgH="2030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6111" y="5785696"/>
                        <a:ext cx="16605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4343400" y="5914279"/>
            <a:ext cx="316480" cy="3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017715"/>
              </p:ext>
            </p:extLst>
          </p:nvPr>
        </p:nvGraphicFramePr>
        <p:xfrm>
          <a:off x="4957449" y="5551479"/>
          <a:ext cx="17875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12" name="Equation" r:id="rId19" imgW="711000" imgH="419040" progId="Equation.3">
                  <p:embed/>
                </p:oleObj>
              </mc:Choice>
              <mc:Fallback>
                <p:oleObj name="Equation" r:id="rId19" imgW="711000" imgH="41904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57449" y="5551479"/>
                        <a:ext cx="1787525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934200" y="1447800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zh-TW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ea typeface="PMingLiU" pitchFamily="18" charset="-120"/>
                <a:cs typeface="TH Sarabun New" panose="020B0500040200020003" pitchFamily="34" charset="-34"/>
              </a:rPr>
              <a:t>หมายเหตุ</a:t>
            </a:r>
            <a:endParaRPr lang="en-US" altLang="zh-TW" sz="3600" b="1" dirty="0">
              <a:solidFill>
                <a:srgbClr val="FF0000"/>
              </a:solidFill>
              <a:latin typeface="TH Sarabun New" panose="020B0500040200020003" pitchFamily="34" charset="-34"/>
              <a:ea typeface="PMingLiU" pitchFamily="18" charset="-120"/>
              <a:cs typeface="TH Sarabun New" panose="020B0500040200020003" pitchFamily="34" charset="-3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Ink 2"/>
              <p14:cNvContentPartPr/>
              <p14:nvPr/>
            </p14:nvContentPartPr>
            <p14:xfrm>
              <a:off x="2653560" y="1524240"/>
              <a:ext cx="2835360" cy="1388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46000" y="1515240"/>
                <a:ext cx="2851200" cy="14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6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2231"/>
          <a:stretch/>
        </p:blipFill>
        <p:spPr>
          <a:xfrm>
            <a:off x="5562601" y="2611477"/>
            <a:ext cx="3352800" cy="28196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55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732006" y="904617"/>
            <a:ext cx="767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ความสัมพันธ์ระหว่าง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3723" y="228600"/>
            <a:ext cx="884406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z="3600" dirty="0" smtClean="0"/>
              <a:t>9.4 Phasor Relationships for Circuit Elements</a:t>
            </a:r>
            <a:endParaRPr lang="en-US" alt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83723" y="5851743"/>
            <a:ext cx="702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จะมีเฟสนำ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 90 องศา (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Phase lead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 rot="10800000">
            <a:off x="2514600" y="5499676"/>
            <a:ext cx="457200" cy="415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208572"/>
              </p:ext>
            </p:extLst>
          </p:nvPr>
        </p:nvGraphicFramePr>
        <p:xfrm>
          <a:off x="4953000" y="1457541"/>
          <a:ext cx="17875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00" name="Equation" r:id="rId4" imgW="711000" imgH="419040" progId="Equation.3">
                  <p:embed/>
                </p:oleObj>
              </mc:Choice>
              <mc:Fallback>
                <p:oleObj name="Equation" r:id="rId4" imgW="711000" imgH="419040" progId="Equation.3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0" y="1457541"/>
                        <a:ext cx="1787525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343876"/>
              </p:ext>
            </p:extLst>
          </p:nvPr>
        </p:nvGraphicFramePr>
        <p:xfrm>
          <a:off x="2506494" y="1775707"/>
          <a:ext cx="1660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01" name="Equation" r:id="rId6" imgW="660240" imgH="203040" progId="Equation.3">
                  <p:embed/>
                </p:oleObj>
              </mc:Choice>
              <mc:Fallback>
                <p:oleObj name="Equation" r:id="rId6" imgW="660240" imgH="20304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6494" y="1775707"/>
                        <a:ext cx="16605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90" y="2518597"/>
            <a:ext cx="4244708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283723" y="46038"/>
            <a:ext cx="8844064" cy="1011238"/>
          </a:xfrm>
        </p:spPr>
        <p:txBody>
          <a:bodyPr>
            <a:normAutofit/>
          </a:bodyPr>
          <a:lstStyle/>
          <a:p>
            <a:r>
              <a:rPr lang="en-US" altLang="th-TH" sz="3600" dirty="0"/>
              <a:t>9.4 Phasor Relationships </a:t>
            </a:r>
            <a:r>
              <a:rPr lang="en-US" altLang="th-TH" sz="3600" dirty="0" smtClean="0"/>
              <a:t>for </a:t>
            </a:r>
            <a:r>
              <a:rPr lang="en-US" altLang="th-TH" sz="3600" dirty="0"/>
              <a:t>Circuit </a:t>
            </a:r>
            <a:r>
              <a:rPr lang="en-US" altLang="th-TH" sz="3600" dirty="0" smtClean="0"/>
              <a:t>Elements</a:t>
            </a:r>
            <a:endParaRPr lang="en-US" altLang="th-TH" sz="3600" dirty="0"/>
          </a:p>
        </p:txBody>
      </p:sp>
      <p:pic>
        <p:nvPicPr>
          <p:cNvPr id="308250" name="Picture 26" descr="09-00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525" y="1909763"/>
            <a:ext cx="2403475" cy="2284413"/>
          </a:xfrm>
          <a:noFill/>
          <a:ln/>
        </p:spPr>
      </p:pic>
      <p:pic>
        <p:nvPicPr>
          <p:cNvPr id="308254" name="Picture 30" descr="09-01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1538" y="1985963"/>
            <a:ext cx="2211387" cy="2289175"/>
          </a:xfrm>
          <a:noFill/>
          <a:ln/>
        </p:spPr>
      </p:pic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BA5-39A2-40C8-938F-53E0A7E1F964}" type="slidenum">
              <a:rPr lang="en-US" altLang="th-TH"/>
              <a:pPr/>
              <a:t>56</a:t>
            </a:fld>
            <a:endParaRPr lang="en-US" altLang="th-TH"/>
          </a:p>
        </p:txBody>
      </p:sp>
      <p:sp>
        <p:nvSpPr>
          <p:cNvPr id="3082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824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824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08247" name="Text Box 23"/>
          <p:cNvSpPr txBox="1">
            <a:spLocks noChangeArrowheads="1"/>
          </p:cNvSpPr>
          <p:nvPr/>
        </p:nvSpPr>
        <p:spPr bwMode="auto">
          <a:xfrm>
            <a:off x="1050925" y="1589088"/>
            <a:ext cx="2057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th-TH" sz="2000"/>
              <a:t>Resistor:</a:t>
            </a:r>
          </a:p>
        </p:txBody>
      </p:sp>
      <p:sp>
        <p:nvSpPr>
          <p:cNvPr id="308248" name="Text Box 24"/>
          <p:cNvSpPr txBox="1">
            <a:spLocks noChangeArrowheads="1"/>
          </p:cNvSpPr>
          <p:nvPr/>
        </p:nvSpPr>
        <p:spPr bwMode="auto">
          <a:xfrm>
            <a:off x="3717925" y="1604963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th-TH" sz="2000"/>
              <a:t>Inductor:</a:t>
            </a:r>
          </a:p>
        </p:txBody>
      </p:sp>
      <p:sp>
        <p:nvSpPr>
          <p:cNvPr id="308249" name="Text Box 25"/>
          <p:cNvSpPr txBox="1">
            <a:spLocks noChangeArrowheads="1"/>
          </p:cNvSpPr>
          <p:nvPr/>
        </p:nvSpPr>
        <p:spPr bwMode="auto">
          <a:xfrm>
            <a:off x="6537325" y="1589088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1143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th-TH" sz="2000"/>
              <a:t>Capacitor:</a:t>
            </a:r>
          </a:p>
        </p:txBody>
      </p:sp>
      <p:pic>
        <p:nvPicPr>
          <p:cNvPr id="308258" name="Picture 34" descr="09-0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1990726"/>
            <a:ext cx="2293938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264" name="Group 40"/>
          <p:cNvGrpSpPr>
            <a:grpSpLocks/>
          </p:cNvGrpSpPr>
          <p:nvPr/>
        </p:nvGrpSpPr>
        <p:grpSpPr bwMode="auto">
          <a:xfrm>
            <a:off x="533400" y="4271963"/>
            <a:ext cx="8078788" cy="1828800"/>
            <a:chOff x="298" y="2688"/>
            <a:chExt cx="5089" cy="1152"/>
          </a:xfrm>
        </p:grpSpPr>
        <p:pic>
          <p:nvPicPr>
            <p:cNvPr id="308252" name="Picture 28" descr="09-0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" y="2690"/>
              <a:ext cx="1382" cy="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56" name="Picture 32" descr="09-0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688"/>
              <a:ext cx="1739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59" name="Picture 35" descr="09-0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690"/>
              <a:ext cx="1739" cy="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999416" y="893883"/>
            <a:ext cx="6884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ความสัมพันธ์ระหว่าง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ทุกกรณี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42913" y="103188"/>
            <a:ext cx="8243887" cy="1497012"/>
          </a:xfrm>
        </p:spPr>
        <p:txBody>
          <a:bodyPr/>
          <a:lstStyle/>
          <a:p>
            <a:r>
              <a:rPr lang="en-US" altLang="th-TH" sz="4000" dirty="0"/>
              <a:t>9.4 Phasor Relationships </a:t>
            </a:r>
            <a:br>
              <a:rPr lang="en-US" altLang="th-TH" sz="4000" dirty="0"/>
            </a:br>
            <a:r>
              <a:rPr lang="en-US" altLang="th-TH" sz="4000" dirty="0"/>
              <a:t>for Circuit </a:t>
            </a:r>
            <a:r>
              <a:rPr lang="en-US" altLang="th-TH" sz="4000" dirty="0" smtClean="0"/>
              <a:t>Elements</a:t>
            </a:r>
            <a:endParaRPr lang="en-US" altLang="th-TH" sz="4000" dirty="0"/>
          </a:p>
        </p:txBody>
      </p:sp>
      <p:sp>
        <p:nvSpPr>
          <p:cNvPr id="5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D568-F8DF-4FB1-9A15-32F4BA9319DA}" type="slidenum">
              <a:rPr lang="en-US" altLang="th-TH"/>
              <a:pPr/>
              <a:t>57</a:t>
            </a:fld>
            <a:endParaRPr lang="en-US" altLang="th-TH"/>
          </a:p>
        </p:txBody>
      </p:sp>
      <p:sp>
        <p:nvSpPr>
          <p:cNvPr id="31335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336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336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313503" name="Group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27885"/>
              </p:ext>
            </p:extLst>
          </p:nvPr>
        </p:nvGraphicFramePr>
        <p:xfrm>
          <a:off x="609600" y="1690417"/>
          <a:ext cx="7848600" cy="4213860"/>
        </p:xfrm>
        <a:graphic>
          <a:graphicData uri="http://schemas.openxmlformats.org/drawingml/2006/table">
            <a:tbl>
              <a:tblPr/>
              <a:tblGrid>
                <a:gridCol w="2616200">
                  <a:extLst>
                    <a:ext uri="{9D8B030D-6E8A-4147-A177-3AD203B41FA5}">
                      <a16:colId xmlns:a16="http://schemas.microsoft.com/office/drawing/2014/main" val="3999845295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3791449674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93233188"/>
                    </a:ext>
                  </a:extLst>
                </a:gridCol>
              </a:tblGrid>
              <a:tr h="64770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Summary of voltage-current relationship</a:t>
                      </a:r>
                      <a:endParaRPr kumimoji="0" lang="en-US" altLang="th-TH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07222"/>
                  </a:ext>
                </a:extLst>
              </a:tr>
              <a:tr h="647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Element</a:t>
                      </a:r>
                      <a:endParaRPr kumimoji="0" lang="en-US" altLang="th-TH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Time domain</a:t>
                      </a:r>
                      <a:endParaRPr kumimoji="0" lang="en-US" altLang="th-TH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Frequency domain</a:t>
                      </a:r>
                      <a:endParaRPr kumimoji="0" lang="th-TH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Phasor domain</a:t>
                      </a:r>
                      <a:r>
                        <a:rPr kumimoji="0" lang="th-TH" altLang="th-TH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th-TH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506619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1916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L</a:t>
                      </a:r>
                      <a:endParaRPr kumimoji="0" lang="en-US" altLang="th-TH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345266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642498"/>
                  </a:ext>
                </a:extLst>
              </a:tr>
            </a:tbl>
          </a:graphicData>
        </a:graphic>
      </p:graphicFrame>
      <p:graphicFrame>
        <p:nvGraphicFramePr>
          <p:cNvPr id="31338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660007"/>
              </p:ext>
            </p:extLst>
          </p:nvPr>
        </p:nvGraphicFramePr>
        <p:xfrm>
          <a:off x="3886200" y="3277917"/>
          <a:ext cx="1000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4" name="Equation" r:id="rId4" imgW="418918" imgH="177723" progId="Equation.3">
                  <p:embed/>
                </p:oleObj>
              </mc:Choice>
              <mc:Fallback>
                <p:oleObj name="Equation" r:id="rId4" imgW="418918" imgH="17772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277917"/>
                        <a:ext cx="10001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8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636780"/>
              </p:ext>
            </p:extLst>
          </p:nvPr>
        </p:nvGraphicFramePr>
        <p:xfrm>
          <a:off x="6553200" y="3373438"/>
          <a:ext cx="96043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5" name="Equation" r:id="rId6" imgW="482400" imgH="177480" progId="Equation.3">
                  <p:embed/>
                </p:oleObj>
              </mc:Choice>
              <mc:Fallback>
                <p:oleObj name="Equation" r:id="rId6" imgW="482400" imgH="17748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373438"/>
                        <a:ext cx="960438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7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829204"/>
              </p:ext>
            </p:extLst>
          </p:nvPr>
        </p:nvGraphicFramePr>
        <p:xfrm>
          <a:off x="3886200" y="4100512"/>
          <a:ext cx="10668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6" name="Equation" r:id="rId8" imgW="545863" imgH="393529" progId="Equation.3">
                  <p:embed/>
                </p:oleObj>
              </mc:Choice>
              <mc:Fallback>
                <p:oleObj name="Equation" r:id="rId8" imgW="545863" imgH="39352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100512"/>
                        <a:ext cx="1066800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7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255362"/>
              </p:ext>
            </p:extLst>
          </p:nvPr>
        </p:nvGraphicFramePr>
        <p:xfrm>
          <a:off x="6430963" y="4343400"/>
          <a:ext cx="14176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7" name="Equation" r:id="rId10" imgW="647640" imgH="203040" progId="Equation.3">
                  <p:embed/>
                </p:oleObj>
              </mc:Choice>
              <mc:Fallback>
                <p:oleObj name="Equation" r:id="rId10" imgW="647640" imgH="2030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963" y="4343400"/>
                        <a:ext cx="141763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7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07094"/>
              </p:ext>
            </p:extLst>
          </p:nvPr>
        </p:nvGraphicFramePr>
        <p:xfrm>
          <a:off x="3886200" y="5089525"/>
          <a:ext cx="10668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8" name="Equation" r:id="rId12" imgW="545863" imgH="393529" progId="Equation.3">
                  <p:embed/>
                </p:oleObj>
              </mc:Choice>
              <mc:Fallback>
                <p:oleObj name="Equation" r:id="rId12" imgW="545863" imgH="39352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089525"/>
                        <a:ext cx="10668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7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99256"/>
              </p:ext>
            </p:extLst>
          </p:nvPr>
        </p:nvGraphicFramePr>
        <p:xfrm>
          <a:off x="6540500" y="5072333"/>
          <a:ext cx="11668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9" name="Equation" r:id="rId14" imgW="634680" imgH="419040" progId="Equation.3">
                  <p:embed/>
                </p:oleObj>
              </mc:Choice>
              <mc:Fallback>
                <p:oleObj name="Equation" r:id="rId14" imgW="63468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0" y="5072333"/>
                        <a:ext cx="1166813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00FA0-8AE7-4BDA-ABF3-BCAB70CD4B6C}" type="slidenum">
              <a:rPr lang="en-US" altLang="th-TH"/>
              <a:pPr/>
              <a:t>58</a:t>
            </a:fld>
            <a:endParaRPr lang="en-US" altLang="th-TH"/>
          </a:p>
        </p:txBody>
      </p:sp>
      <p:sp>
        <p:nvSpPr>
          <p:cNvPr id="3143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438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438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4387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4389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4391" name="Rectangle 2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4393" name="Rectangle 25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4395" name="Rectangle 2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4397" name="Rectangle 2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450"/>
            <a:ext cx="2316681" cy="5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70" y="861489"/>
            <a:ext cx="8420830" cy="670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1901057"/>
            <a:ext cx="8504657" cy="30558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060000" y="511560"/>
              <a:ext cx="1380240" cy="343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1000" y="501480"/>
                <a:ext cx="1398240" cy="345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-39519"/>
            <a:ext cx="8610600" cy="1314450"/>
          </a:xfrm>
          <a:noFill/>
        </p:spPr>
        <p:txBody>
          <a:bodyPr lIns="0" rIns="0"/>
          <a:lstStyle/>
          <a:p>
            <a:r>
              <a:rPr lang="en-US" altLang="th-TH" sz="4000" dirty="0"/>
              <a:t>9.5 Impedance and </a:t>
            </a:r>
            <a:r>
              <a:rPr lang="en-US" altLang="th-TH" sz="4000" dirty="0" smtClean="0"/>
              <a:t>Admittance</a:t>
            </a:r>
            <a:endParaRPr lang="en-US" altLang="th-TH" sz="4000" dirty="0"/>
          </a:p>
        </p:txBody>
      </p:sp>
      <p:sp>
        <p:nvSpPr>
          <p:cNvPr id="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5CB-FC54-4AF7-968B-8AD154029430}" type="slidenum">
              <a:rPr lang="en-US" altLang="th-TH"/>
              <a:pPr/>
              <a:t>59</a:t>
            </a:fld>
            <a:endParaRPr lang="en-US" altLang="th-TH"/>
          </a:p>
        </p:txBody>
      </p:sp>
      <p:sp>
        <p:nvSpPr>
          <p:cNvPr id="315417" name="Text Box 25"/>
          <p:cNvSpPr txBox="1">
            <a:spLocks noChangeArrowheads="1"/>
          </p:cNvSpPr>
          <p:nvPr/>
        </p:nvSpPr>
        <p:spPr bwMode="auto">
          <a:xfrm>
            <a:off x="381000" y="1066800"/>
            <a:ext cx="81534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1775" indent="-2317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Char char="•"/>
            </a:pPr>
            <a:r>
              <a:rPr lang="en-US" altLang="th-TH" sz="2400" dirty="0"/>
              <a:t>The </a:t>
            </a:r>
            <a:r>
              <a:rPr lang="en-US" altLang="th-TH" sz="2400" u="sng" dirty="0">
                <a:solidFill>
                  <a:srgbClr val="FF3300"/>
                </a:solidFill>
              </a:rPr>
              <a:t>impedance Z</a:t>
            </a:r>
            <a:r>
              <a:rPr lang="en-US" altLang="th-TH" sz="2400" dirty="0"/>
              <a:t> of a circuit is the </a:t>
            </a:r>
            <a:r>
              <a:rPr lang="en-US" altLang="th-TH" sz="2400" u="sng" dirty="0">
                <a:solidFill>
                  <a:srgbClr val="FF3300"/>
                </a:solidFill>
              </a:rPr>
              <a:t>ratio of the phasor voltage V to the phasor current</a:t>
            </a:r>
            <a:r>
              <a:rPr lang="en-US" altLang="zh-TW" sz="2400" u="sng" dirty="0">
                <a:solidFill>
                  <a:srgbClr val="FF3300"/>
                </a:solidFill>
                <a:ea typeface="PMingLiU" pitchFamily="18" charset="-120"/>
              </a:rPr>
              <a:t> I</a:t>
            </a:r>
            <a:r>
              <a:rPr lang="en-US" altLang="zh-TW" sz="2400" dirty="0">
                <a:solidFill>
                  <a:srgbClr val="FF3300"/>
                </a:solidFill>
                <a:ea typeface="PMingLiU" pitchFamily="18" charset="-120"/>
              </a:rPr>
              <a:t>,</a:t>
            </a:r>
            <a:r>
              <a:rPr lang="en-US" altLang="zh-TW" sz="2400" dirty="0">
                <a:ea typeface="PMingLiU" pitchFamily="18" charset="-120"/>
              </a:rPr>
              <a:t> measured in </a:t>
            </a:r>
            <a:r>
              <a:rPr lang="en-US" altLang="zh-TW" sz="2400" u="sng" dirty="0">
                <a:solidFill>
                  <a:srgbClr val="FF3300"/>
                </a:solidFill>
                <a:ea typeface="PMingLiU" pitchFamily="18" charset="-120"/>
              </a:rPr>
              <a:t>ohms Ω</a:t>
            </a:r>
            <a:r>
              <a:rPr lang="en-US" altLang="zh-TW" sz="2400" dirty="0">
                <a:solidFill>
                  <a:srgbClr val="FF3300"/>
                </a:solidFill>
                <a:ea typeface="PMingLiU" pitchFamily="18" charset="-120"/>
              </a:rPr>
              <a:t>.</a:t>
            </a:r>
          </a:p>
          <a:p>
            <a:pPr eaLnBrk="0" hangingPunct="0"/>
            <a:endParaRPr lang="en-US" altLang="zh-TW" sz="2400" dirty="0">
              <a:ea typeface="PMingLiU" pitchFamily="18" charset="-120"/>
            </a:endParaRPr>
          </a:p>
          <a:p>
            <a:pPr eaLnBrk="0" hangingPunct="0"/>
            <a:endParaRPr lang="en-US" altLang="zh-TW" sz="2400" dirty="0">
              <a:ea typeface="PMingLiU" pitchFamily="18" charset="-120"/>
            </a:endParaRPr>
          </a:p>
          <a:p>
            <a:pPr eaLnBrk="0" hangingPunct="0"/>
            <a:endParaRPr lang="en-US" altLang="zh-TW" sz="2400" dirty="0">
              <a:ea typeface="PMingLiU" pitchFamily="18" charset="-120"/>
            </a:endParaRPr>
          </a:p>
          <a:p>
            <a:pPr eaLnBrk="0" hangingPunct="0"/>
            <a:r>
              <a:rPr lang="en-US" altLang="zh-TW" sz="2400" dirty="0">
                <a:ea typeface="PMingLiU" pitchFamily="18" charset="-120"/>
              </a:rPr>
              <a:t>  where R = </a:t>
            </a:r>
            <a:r>
              <a:rPr lang="en-US" altLang="zh-TW" sz="2400" dirty="0" smtClean="0">
                <a:ea typeface="PMingLiU" pitchFamily="18" charset="-120"/>
              </a:rPr>
              <a:t>Re{Z} </a:t>
            </a:r>
            <a:r>
              <a:rPr lang="en-US" altLang="zh-TW" sz="2400" dirty="0">
                <a:ea typeface="PMingLiU" pitchFamily="18" charset="-120"/>
              </a:rPr>
              <a:t>is the </a:t>
            </a:r>
            <a:r>
              <a:rPr lang="en-US" altLang="zh-TW" sz="2400" dirty="0">
                <a:solidFill>
                  <a:srgbClr val="0000FF"/>
                </a:solidFill>
                <a:ea typeface="PMingLiU" pitchFamily="18" charset="-120"/>
              </a:rPr>
              <a:t>resistance</a:t>
            </a:r>
            <a:r>
              <a:rPr lang="en-US" altLang="zh-TW" sz="2400" dirty="0">
                <a:ea typeface="PMingLiU" pitchFamily="18" charset="-120"/>
              </a:rPr>
              <a:t> and X = </a:t>
            </a:r>
            <a:r>
              <a:rPr lang="en-US" altLang="zh-TW" sz="2400" dirty="0" err="1" smtClean="0">
                <a:ea typeface="PMingLiU" pitchFamily="18" charset="-120"/>
              </a:rPr>
              <a:t>Im</a:t>
            </a:r>
            <a:r>
              <a:rPr lang="en-US" altLang="zh-TW" sz="2400" dirty="0" smtClean="0">
                <a:ea typeface="PMingLiU" pitchFamily="18" charset="-120"/>
              </a:rPr>
              <a:t>{Z} </a:t>
            </a:r>
            <a:r>
              <a:rPr lang="en-US" altLang="zh-TW" sz="2400" dirty="0">
                <a:ea typeface="PMingLiU" pitchFamily="18" charset="-120"/>
              </a:rPr>
              <a:t>is the </a:t>
            </a:r>
            <a:r>
              <a:rPr lang="en-US" altLang="zh-TW" sz="2400" dirty="0">
                <a:solidFill>
                  <a:srgbClr val="0000FF"/>
                </a:solidFill>
                <a:ea typeface="PMingLiU" pitchFamily="18" charset="-120"/>
              </a:rPr>
              <a:t>reactance</a:t>
            </a:r>
            <a:r>
              <a:rPr lang="en-US" altLang="zh-TW" sz="2400" dirty="0">
                <a:ea typeface="PMingLiU" pitchFamily="18" charset="-120"/>
              </a:rPr>
              <a:t>. </a:t>
            </a:r>
            <a:r>
              <a:rPr lang="en-US" altLang="zh-TW" sz="2400" dirty="0">
                <a:solidFill>
                  <a:srgbClr val="FF3300"/>
                </a:solidFill>
                <a:ea typeface="PMingLiU" pitchFamily="18" charset="-120"/>
              </a:rPr>
              <a:t>Positive X is for L</a:t>
            </a:r>
            <a:r>
              <a:rPr lang="en-US" altLang="zh-TW" sz="2400" dirty="0">
                <a:ea typeface="PMingLiU" pitchFamily="18" charset="-120"/>
              </a:rPr>
              <a:t> and </a:t>
            </a:r>
            <a:r>
              <a:rPr lang="en-US" altLang="zh-TW" sz="2400" dirty="0">
                <a:solidFill>
                  <a:srgbClr val="FF3300"/>
                </a:solidFill>
                <a:ea typeface="PMingLiU" pitchFamily="18" charset="-120"/>
              </a:rPr>
              <a:t>negative X is for C.</a:t>
            </a:r>
          </a:p>
          <a:p>
            <a:pPr eaLnBrk="0" hangingPunct="0"/>
            <a:endParaRPr lang="en-US" altLang="zh-TW" sz="2400" dirty="0">
              <a:ea typeface="PMingLiU" pitchFamily="18" charset="-120"/>
            </a:endParaRPr>
          </a:p>
          <a:p>
            <a:pPr eaLnBrk="0" hangingPunct="0">
              <a:buFontTx/>
              <a:buChar char="•"/>
            </a:pPr>
            <a:r>
              <a:rPr lang="en-US" altLang="zh-TW" sz="2400" dirty="0">
                <a:ea typeface="PMingLiU" pitchFamily="18" charset="-120"/>
              </a:rPr>
              <a:t>The admittance Y is the </a:t>
            </a:r>
            <a:r>
              <a:rPr lang="en-US" altLang="zh-TW" sz="2400" u="sng" dirty="0">
                <a:solidFill>
                  <a:srgbClr val="FF3300"/>
                </a:solidFill>
                <a:ea typeface="PMingLiU" pitchFamily="18" charset="-120"/>
              </a:rPr>
              <a:t>reciprocal</a:t>
            </a:r>
            <a:r>
              <a:rPr lang="en-US" altLang="zh-TW" sz="2400" dirty="0">
                <a:ea typeface="PMingLiU" pitchFamily="18" charset="-120"/>
              </a:rPr>
              <a:t> of impedance, measured in </a:t>
            </a:r>
            <a:r>
              <a:rPr lang="en-US" altLang="zh-TW" sz="2400" dirty="0" err="1">
                <a:ea typeface="PMingLiU" pitchFamily="18" charset="-120"/>
              </a:rPr>
              <a:t>siemens</a:t>
            </a:r>
            <a:r>
              <a:rPr lang="en-US" altLang="zh-TW" sz="2400" dirty="0">
                <a:ea typeface="PMingLiU" pitchFamily="18" charset="-120"/>
              </a:rPr>
              <a:t> (S). </a:t>
            </a:r>
            <a:endParaRPr lang="en-US" altLang="th-TH" sz="2400" dirty="0"/>
          </a:p>
        </p:txBody>
      </p:sp>
      <p:sp>
        <p:nvSpPr>
          <p:cNvPr id="3154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540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540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5411" name="Rectangle 19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12" name="Rectangle 20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13" name="Rectangle 21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14" name="Rectangle 22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15" name="Rectangle 23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16" name="Rectangle 24"/>
          <p:cNvSpPr>
            <a:spLocks noChangeArrowheads="1"/>
          </p:cNvSpPr>
          <p:nvPr/>
        </p:nvSpPr>
        <p:spPr bwMode="auto">
          <a:xfrm>
            <a:off x="1638300" y="14478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5420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3154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281828"/>
              </p:ext>
            </p:extLst>
          </p:nvPr>
        </p:nvGraphicFramePr>
        <p:xfrm>
          <a:off x="3200400" y="1981200"/>
          <a:ext cx="20574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09" name="Equation" r:id="rId4" imgW="1016000" imgH="393700" progId="Equation.3">
                  <p:embed/>
                </p:oleObj>
              </mc:Choice>
              <mc:Fallback>
                <p:oleObj name="Equation" r:id="rId4" imgW="1016000" imgH="3937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81200"/>
                        <a:ext cx="205740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55179"/>
              </p:ext>
            </p:extLst>
          </p:nvPr>
        </p:nvGraphicFramePr>
        <p:xfrm>
          <a:off x="3429000" y="4724400"/>
          <a:ext cx="18288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10" name="Equation" r:id="rId6" imgW="723586" imgH="393529" progId="Equation.3">
                  <p:embed/>
                </p:oleObj>
              </mc:Choice>
              <mc:Fallback>
                <p:oleObj name="Equation" r:id="rId6" imgW="723586" imgH="39352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724400"/>
                        <a:ext cx="1828800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physics.sjsu.edu/becker/physics51/30_07_Alernator.JPG"/>
          <p:cNvPicPr>
            <a:picLocks noChangeAspect="1" noChangeArrowheads="1"/>
          </p:cNvPicPr>
          <p:nvPr/>
        </p:nvPicPr>
        <p:blipFill rotWithShape="1">
          <a:blip r:embed="rId3" cstate="print"/>
          <a:srcRect b="15343"/>
          <a:stretch/>
        </p:blipFill>
        <p:spPr bwMode="auto">
          <a:xfrm>
            <a:off x="204552" y="373832"/>
            <a:ext cx="8745451" cy="33528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238B-1B15-406B-9FC1-48C83CC3FAC8}" type="slidenum">
              <a:rPr lang="en-US" altLang="th-TH" smtClean="0"/>
              <a:pPr/>
              <a:t>6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ไฟฟ้ากระแสสลับ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488259"/>
              </p:ext>
            </p:extLst>
          </p:nvPr>
        </p:nvGraphicFramePr>
        <p:xfrm>
          <a:off x="5105400" y="228600"/>
          <a:ext cx="1258372" cy="90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58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5400" y="228600"/>
                        <a:ext cx="1258372" cy="907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400" y="3810000"/>
            <a:ext cx="89916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ในเครื่องกำเนิดไฟฟ้ากระแสสลับ จะมีการ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หมุน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”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ขดลวดให้ตัด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ผ่านสนามแม่เหล็ก ซึ่งการ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หมุน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”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ของขดลวด1/2 รอบ ขดลวดจะพลิกด้าน 1 ครั้ง การที่ขดลวดพลิกด้าน จะทำให้กระแสไหลกลับทิศทาง เมื่อขดลวดพลิกด้านไป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มา จึงเกิดเป็นไฟฟ้ากระแสสลับขึ้น  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การหมุนของขดลวดเป็นการเคลื่อนที่แบบวงกลมที่อธิบายด้วย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ดังนั้นไฟฟ้ากระแสสลับจึงใช้ฟังก์ชัน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อธิบายได้</a:t>
            </a:r>
          </a:p>
        </p:txBody>
      </p:sp>
    </p:spTree>
    <p:extLst>
      <p:ext uri="{BB962C8B-B14F-4D97-AF65-F5344CB8AC3E}">
        <p14:creationId xmlns:p14="http://schemas.microsoft.com/office/powerpoint/2010/main" val="38624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66AE-A51F-4A92-B7ED-140730FA9F28}" type="slidenum">
              <a:rPr lang="en-US" altLang="th-TH" smtClean="0"/>
              <a:pPr/>
              <a:t>60</a:t>
            </a:fld>
            <a:endParaRPr lang="en-US" altLang="th-TH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1000" y="228600"/>
            <a:ext cx="8610600" cy="609600"/>
          </a:xfrm>
          <a:prstGeom prst="rect">
            <a:avLst/>
          </a:prstGeom>
          <a:noFill/>
        </p:spPr>
        <p:txBody>
          <a:bodyPr lIns="0" r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9.5 Impedance and Admittance</a:t>
            </a:r>
            <a:endParaRPr lang="en-US" alt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159259" y="838200"/>
            <a:ext cx="910858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(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 อัตราส่วนระหว่าง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endParaRPr lang="en-US" sz="36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current</a:t>
            </a:r>
            <a:r>
              <a:rPr lang="th-TH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โดยมีหน่วยเป็น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Ohms (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(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หน่วยเดียวกับ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Resistance)</a:t>
            </a:r>
          </a:p>
          <a:p>
            <a:pPr>
              <a:lnSpc>
                <a:spcPts val="3600"/>
              </a:lnSpc>
            </a:pP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 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คล้าย 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แต่ที่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แตกต่างคือ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เป็นจำนวนจริง แต่ 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 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</a:t>
            </a:r>
            <a:r>
              <a:rPr lang="th-TH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เชิงซ้อน</a:t>
            </a:r>
            <a:r>
              <a:rPr lang="en-US" sz="32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020097"/>
              </p:ext>
            </p:extLst>
          </p:nvPr>
        </p:nvGraphicFramePr>
        <p:xfrm>
          <a:off x="3367088" y="1839913"/>
          <a:ext cx="90011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5" name="Equation" r:id="rId3" imgW="444240" imgH="393480" progId="Equation.3">
                  <p:embed/>
                </p:oleObj>
              </mc:Choice>
              <mc:Fallback>
                <p:oleObj name="Equation" r:id="rId3" imgW="444240" imgH="393480" progId="Equation.3">
                  <p:embed/>
                  <p:pic>
                    <p:nvPicPr>
                      <p:cNvPr id="3154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7088" y="1839913"/>
                        <a:ext cx="900112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396814"/>
              </p:ext>
            </p:extLst>
          </p:nvPr>
        </p:nvGraphicFramePr>
        <p:xfrm>
          <a:off x="5545138" y="2038350"/>
          <a:ext cx="976312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6" name="Equation" r:id="rId5" imgW="482400" imgH="177480" progId="Equation.3">
                  <p:embed/>
                </p:oleObj>
              </mc:Choice>
              <mc:Fallback>
                <p:oleObj name="Equation" r:id="rId5" imgW="482400" imgH="177480" progId="Equation.3">
                  <p:embed/>
                  <p:pic>
                    <p:nvPicPr>
                      <p:cNvPr id="1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138" y="2038350"/>
                        <a:ext cx="976312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485936" y="189446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259" y="3247533"/>
            <a:ext cx="1944763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 2 ส่วน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428185"/>
              </p:ext>
            </p:extLst>
          </p:nvPr>
        </p:nvGraphicFramePr>
        <p:xfrm>
          <a:off x="881506" y="4137465"/>
          <a:ext cx="25225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7" name="Equation" r:id="rId7" imgW="1244520" imgH="253800" progId="Equation.3">
                  <p:embed/>
                </p:oleObj>
              </mc:Choice>
              <mc:Fallback>
                <p:oleObj name="Equation" r:id="rId7" imgW="1244520" imgH="253800" progId="Equation.3">
                  <p:embed/>
                  <p:pic>
                    <p:nvPicPr>
                      <p:cNvPr id="1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06" y="4137465"/>
                        <a:ext cx="2522537" cy="5095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88652" y="5086443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Resistance=Re(Z)=Real Part of Z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0599" y="3113242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Reactance=</a:t>
            </a:r>
            <a:r>
              <a:rPr lang="en-US" sz="3600" b="1" dirty="0" err="1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(Z)=Imaginary Part of Z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524000" y="4516657"/>
            <a:ext cx="257041" cy="6037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237935" y="3602732"/>
            <a:ext cx="456427" cy="5437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0608" y="5704456"/>
            <a:ext cx="646362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ส่วนกลับของ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Admittance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(Admittance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มีหน่วยเป็น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Siemens (S))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622753"/>
              </p:ext>
            </p:extLst>
          </p:nvPr>
        </p:nvGraphicFramePr>
        <p:xfrm>
          <a:off x="6615349" y="5665243"/>
          <a:ext cx="20066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8" name="Equation" r:id="rId9" imgW="990360" imgH="393480" progId="Equation.3">
                  <p:embed/>
                </p:oleObj>
              </mc:Choice>
              <mc:Fallback>
                <p:oleObj name="Equation" r:id="rId9" imgW="990360" imgH="393480" progId="Equation.3">
                  <p:embed/>
                  <p:pic>
                    <p:nvPicPr>
                      <p:cNvPr id="1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349" y="5665243"/>
                        <a:ext cx="200660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258072"/>
              </p:ext>
            </p:extLst>
          </p:nvPr>
        </p:nvGraphicFramePr>
        <p:xfrm>
          <a:off x="4269211" y="3757812"/>
          <a:ext cx="19542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9" name="Equation" r:id="rId11" imgW="965160" imgH="291960" progId="Equation.3">
                  <p:embed/>
                </p:oleObj>
              </mc:Choice>
              <mc:Fallback>
                <p:oleObj name="Equation" r:id="rId11" imgW="965160" imgH="291960" progId="Equation.3">
                  <p:embed/>
                  <p:pic>
                    <p:nvPicPr>
                      <p:cNvPr id="1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211" y="3757812"/>
                        <a:ext cx="1954212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665019"/>
              </p:ext>
            </p:extLst>
          </p:nvPr>
        </p:nvGraphicFramePr>
        <p:xfrm>
          <a:off x="4342455" y="4313306"/>
          <a:ext cx="18002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80" name="Equation" r:id="rId13" imgW="888840" imgH="431640" progId="Equation.3">
                  <p:embed/>
                </p:oleObj>
              </mc:Choice>
              <mc:Fallback>
                <p:oleObj name="Equation" r:id="rId13" imgW="888840" imgH="431640" progId="Equation.3">
                  <p:embed/>
                  <p:pic>
                    <p:nvPicPr>
                      <p:cNvPr id="2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455" y="4313306"/>
                        <a:ext cx="1800225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611993"/>
              </p:ext>
            </p:extLst>
          </p:nvPr>
        </p:nvGraphicFramePr>
        <p:xfrm>
          <a:off x="7025937" y="4039083"/>
          <a:ext cx="15684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81" name="Equation" r:id="rId15" imgW="774360" imgH="253800" progId="Equation.3">
                  <p:embed/>
                </p:oleObj>
              </mc:Choice>
              <mc:Fallback>
                <p:oleObj name="Equation" r:id="rId15" imgW="774360" imgH="253800" progId="Equation.3">
                  <p:embed/>
                  <p:pic>
                    <p:nvPicPr>
                      <p:cNvPr id="2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5937" y="4039083"/>
                        <a:ext cx="15684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588794"/>
              </p:ext>
            </p:extLst>
          </p:nvPr>
        </p:nvGraphicFramePr>
        <p:xfrm>
          <a:off x="6965950" y="4491038"/>
          <a:ext cx="15938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82" name="Equation" r:id="rId17" imgW="787320" imgH="253800" progId="Equation.3">
                  <p:embed/>
                </p:oleObj>
              </mc:Choice>
              <mc:Fallback>
                <p:oleObj name="Equation" r:id="rId17" imgW="787320" imgH="253800" progId="Equation.3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4491038"/>
                        <a:ext cx="15938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58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61</a:t>
            </a:fld>
            <a:endParaRPr lang="en-US" altLang="th-TH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610600" cy="609600"/>
          </a:xfrm>
          <a:prstGeom prst="rect">
            <a:avLst/>
          </a:prstGeom>
          <a:noFill/>
        </p:spPr>
        <p:txBody>
          <a:bodyPr lIns="0" r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dirty="0" smtClean="0"/>
              <a:t>9.5 Impedance and Admittance</a:t>
            </a:r>
            <a:endParaRPr lang="en-US" altLang="th-TH" dirty="0"/>
          </a:p>
        </p:txBody>
      </p:sp>
      <p:graphicFrame>
        <p:nvGraphicFramePr>
          <p:cNvPr id="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364144"/>
              </p:ext>
            </p:extLst>
          </p:nvPr>
        </p:nvGraphicFramePr>
        <p:xfrm>
          <a:off x="2246278" y="1031474"/>
          <a:ext cx="36258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4" name="Equation" r:id="rId3" imgW="1790640" imgH="431640" progId="Equation.3">
                  <p:embed/>
                </p:oleObj>
              </mc:Choice>
              <mc:Fallback>
                <p:oleObj name="Equation" r:id="rId3" imgW="1790640" imgH="431640" progId="Equation.3">
                  <p:embed/>
                  <p:pic>
                    <p:nvPicPr>
                      <p:cNvPr id="1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278" y="1031474"/>
                        <a:ext cx="362585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64961"/>
              </p:ext>
            </p:extLst>
          </p:nvPr>
        </p:nvGraphicFramePr>
        <p:xfrm>
          <a:off x="2473278" y="2585814"/>
          <a:ext cx="19526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5" name="Equation" r:id="rId5" imgW="965160" imgH="291960" progId="Equation.3">
                  <p:embed/>
                </p:oleObj>
              </mc:Choice>
              <mc:Fallback>
                <p:oleObj name="Equation" r:id="rId5" imgW="965160" imgH="291960" progId="Equation.3">
                  <p:embed/>
                  <p:pic>
                    <p:nvPicPr>
                      <p:cNvPr id="2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278" y="2585814"/>
                        <a:ext cx="1952625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32450"/>
              </p:ext>
            </p:extLst>
          </p:nvPr>
        </p:nvGraphicFramePr>
        <p:xfrm>
          <a:off x="5341223" y="5244830"/>
          <a:ext cx="18002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6" name="Equation" r:id="rId7" imgW="888840" imgH="431640" progId="Equation.3">
                  <p:embed/>
                </p:oleObj>
              </mc:Choice>
              <mc:Fallback>
                <p:oleObj name="Equation" r:id="rId7" imgW="888840" imgH="431640" progId="Equation.3">
                  <p:embed/>
                  <p:pic>
                    <p:nvPicPr>
                      <p:cNvPr id="3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223" y="5244830"/>
                        <a:ext cx="1800225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168285"/>
              </p:ext>
            </p:extLst>
          </p:nvPr>
        </p:nvGraphicFramePr>
        <p:xfrm>
          <a:off x="1798637" y="5719849"/>
          <a:ext cx="15684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7" name="Equation" r:id="rId9" imgW="774360" imgH="253800" progId="Equation.3">
                  <p:embed/>
                </p:oleObj>
              </mc:Choice>
              <mc:Fallback>
                <p:oleObj name="Equation" r:id="rId9" imgW="774360" imgH="253800" progId="Equation.3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7" y="5719849"/>
                        <a:ext cx="15684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688389"/>
              </p:ext>
            </p:extLst>
          </p:nvPr>
        </p:nvGraphicFramePr>
        <p:xfrm>
          <a:off x="4350312" y="4259135"/>
          <a:ext cx="15938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8" name="Equation" r:id="rId11" imgW="787320" imgH="253800" progId="Equation.3">
                  <p:embed/>
                </p:oleObj>
              </mc:Choice>
              <mc:Fallback>
                <p:oleObj name="Equation" r:id="rId11" imgW="787320" imgH="253800" progId="Equation.3">
                  <p:embed/>
                  <p:pic>
                    <p:nvPicPr>
                      <p:cNvPr id="3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312" y="4259135"/>
                        <a:ext cx="15938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295400" y="3123355"/>
            <a:ext cx="0" cy="213444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95400" y="5257800"/>
            <a:ext cx="3048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5400" y="3614856"/>
            <a:ext cx="2438400" cy="1642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3800" y="3614856"/>
            <a:ext cx="0" cy="164294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09991" y="5257800"/>
            <a:ext cx="2423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-175499" y="3888320"/>
            <a:ext cx="2941795" cy="2673207"/>
          </a:xfrm>
          <a:prstGeom prst="arc">
            <a:avLst>
              <a:gd name="adj1" fmla="val 19622052"/>
              <a:gd name="adj2" fmla="val 0"/>
            </a:avLst>
          </a:prstGeom>
          <a:ln w="25400">
            <a:solidFill>
              <a:srgbClr val="0000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097439"/>
              </p:ext>
            </p:extLst>
          </p:nvPr>
        </p:nvGraphicFramePr>
        <p:xfrm>
          <a:off x="2168761" y="4788177"/>
          <a:ext cx="2571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19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6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761" y="4788177"/>
                        <a:ext cx="2571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ight Brace 20"/>
          <p:cNvSpPr/>
          <p:nvPr/>
        </p:nvSpPr>
        <p:spPr>
          <a:xfrm>
            <a:off x="3929996" y="3640313"/>
            <a:ext cx="344679" cy="1606138"/>
          </a:xfrm>
          <a:prstGeom prst="rightBrace">
            <a:avLst>
              <a:gd name="adj1" fmla="val 74441"/>
              <a:gd name="adj2" fmla="val 50000"/>
            </a:avLst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2342259" y="4309638"/>
            <a:ext cx="344679" cy="2438402"/>
          </a:xfrm>
          <a:prstGeom prst="rightBrace">
            <a:avLst>
              <a:gd name="adj1" fmla="val 74441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14202252">
            <a:off x="2119855" y="2771174"/>
            <a:ext cx="439038" cy="2865880"/>
          </a:xfrm>
          <a:prstGeom prst="rightBrace">
            <a:avLst>
              <a:gd name="adj1" fmla="val 74441"/>
              <a:gd name="adj2" fmla="val 50000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97348" y="3185230"/>
            <a:ext cx="369652" cy="7716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32275" y="5073134"/>
            <a:ext cx="43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9472" y="278853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103188"/>
            <a:ext cx="8534400" cy="1314450"/>
          </a:xfrm>
          <a:noFill/>
        </p:spPr>
        <p:txBody>
          <a:bodyPr lIns="0" rIns="0"/>
          <a:lstStyle/>
          <a:p>
            <a:r>
              <a:rPr lang="en-US" altLang="th-TH" sz="4000" dirty="0"/>
              <a:t>9.5 Impedance and </a:t>
            </a:r>
            <a:r>
              <a:rPr lang="en-US" altLang="th-TH" sz="4000" dirty="0" smtClean="0"/>
              <a:t>Admittance</a:t>
            </a:r>
            <a:endParaRPr lang="en-US" altLang="th-TH" sz="4000" dirty="0"/>
          </a:p>
        </p:txBody>
      </p:sp>
      <p:sp>
        <p:nvSpPr>
          <p:cNvPr id="6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D78F-F52F-494F-9885-04E9FC0019AA}" type="slidenum">
              <a:rPr lang="en-US" altLang="th-TH"/>
              <a:pPr/>
              <a:t>62</a:t>
            </a:fld>
            <a:endParaRPr lang="en-US" altLang="th-TH"/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2" name="Rectangle 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3" name="Rectangle 7"/>
          <p:cNvSpPr>
            <a:spLocks noChangeArrowheads="1"/>
          </p:cNvSpPr>
          <p:nvPr/>
        </p:nvSpPr>
        <p:spPr bwMode="auto">
          <a:xfrm>
            <a:off x="-60960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4" name="Rectangle 8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5" name="Rectangle 9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6" name="Rectangle 10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7" name="Rectangle 11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29" name="Rectangle 13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0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1" name="Rectangle 15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4" name="Rectangle 18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35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36" name="Rectangle 2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37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38" name="Rectangle 22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39" name="Rectangle 2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40" name="Rectangle 2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42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44" name="Rectangle 28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6457" name="Rectangle 4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59" name="Rectangle 4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graphicFrame>
        <p:nvGraphicFramePr>
          <p:cNvPr id="316450" name="Object 34"/>
          <p:cNvGraphicFramePr>
            <a:graphicFrameLocks noChangeAspect="1"/>
          </p:cNvGraphicFramePr>
          <p:nvPr/>
        </p:nvGraphicFramePr>
        <p:xfrm>
          <a:off x="6629400" y="3048000"/>
          <a:ext cx="914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0" name="Equation" r:id="rId4" imgW="431613" imgH="393529" progId="Equation.3">
                  <p:embed/>
                </p:oleObj>
              </mc:Choice>
              <mc:Fallback>
                <p:oleObj name="Equation" r:id="rId4" imgW="431613" imgH="39352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048000"/>
                        <a:ext cx="914400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62" name="Rectangle 46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64" name="Rectangle 4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graphicFrame>
        <p:nvGraphicFramePr>
          <p:cNvPr id="316448" name="Object 32"/>
          <p:cNvGraphicFramePr>
            <a:graphicFrameLocks noChangeAspect="1"/>
          </p:cNvGraphicFramePr>
          <p:nvPr/>
        </p:nvGraphicFramePr>
        <p:xfrm>
          <a:off x="6629400" y="3960813"/>
          <a:ext cx="114300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1" name="Equation" r:id="rId6" imgW="583920" imgH="419040" progId="Equation.3">
                  <p:embed/>
                </p:oleObj>
              </mc:Choice>
              <mc:Fallback>
                <p:oleObj name="Equation" r:id="rId6" imgW="58392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960813"/>
                        <a:ext cx="1143000" cy="83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67" name="Rectangle 5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6469" name="Rectangle 5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graphicFrame>
        <p:nvGraphicFramePr>
          <p:cNvPr id="316446" name="Object 30"/>
          <p:cNvGraphicFramePr>
            <a:graphicFrameLocks noChangeAspect="1"/>
          </p:cNvGraphicFramePr>
          <p:nvPr/>
        </p:nvGraphicFramePr>
        <p:xfrm>
          <a:off x="6324600" y="5105400"/>
          <a:ext cx="1676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2" name="Equation" r:id="rId8" imgW="596641" imgH="203112" progId="Equation.3">
                  <p:embed/>
                </p:oleObj>
              </mc:Choice>
              <mc:Fallback>
                <p:oleObj name="Equation" r:id="rId8" imgW="596641" imgH="20311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105400"/>
                        <a:ext cx="167640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567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09216"/>
              </p:ext>
            </p:extLst>
          </p:nvPr>
        </p:nvGraphicFramePr>
        <p:xfrm>
          <a:off x="533400" y="1676400"/>
          <a:ext cx="8001000" cy="41148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42054099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24238004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288425913"/>
                    </a:ext>
                  </a:extLst>
                </a:gridCol>
              </a:tblGrid>
              <a:tr h="66040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Impedances and admittances of passive elements</a:t>
                      </a:r>
                      <a:endParaRPr kumimoji="0" lang="en-US" altLang="th-TH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13656"/>
                  </a:ext>
                </a:extLst>
              </a:tr>
              <a:tr h="660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Element</a:t>
                      </a:r>
                      <a:endParaRPr kumimoji="0" lang="en-US" altLang="th-TH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Impedance</a:t>
                      </a:r>
                      <a:endParaRPr kumimoji="0" lang="en-US" altLang="th-TH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Admittance</a:t>
                      </a:r>
                      <a:endParaRPr kumimoji="0" lang="en-US" altLang="th-TH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810523"/>
                  </a:ext>
                </a:extLst>
              </a:tr>
              <a:tr h="930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8254"/>
                  </a:ext>
                </a:extLst>
              </a:tr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L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58406"/>
                  </a:ext>
                </a:extLst>
              </a:tr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itchFamily="18" charset="-120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th-TH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altLang="th-TH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692318"/>
                  </a:ext>
                </a:extLst>
              </a:tr>
            </a:tbl>
          </a:graphicData>
        </a:graphic>
      </p:graphicFrame>
      <p:graphicFrame>
        <p:nvGraphicFramePr>
          <p:cNvPr id="316451" name="Object 35"/>
          <p:cNvGraphicFramePr>
            <a:graphicFrameLocks noChangeAspect="1"/>
          </p:cNvGraphicFramePr>
          <p:nvPr/>
        </p:nvGraphicFramePr>
        <p:xfrm>
          <a:off x="3886200" y="3276600"/>
          <a:ext cx="11191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3" name="Equation" r:id="rId10" imgW="418918" imgH="165028" progId="Equation.3">
                  <p:embed/>
                </p:oleObj>
              </mc:Choice>
              <mc:Fallback>
                <p:oleObj name="Equation" r:id="rId10" imgW="418918" imgH="165028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276600"/>
                        <a:ext cx="111918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49" name="Object 33"/>
          <p:cNvGraphicFramePr>
            <a:graphicFrameLocks noChangeAspect="1"/>
          </p:cNvGraphicFramePr>
          <p:nvPr/>
        </p:nvGraphicFramePr>
        <p:xfrm>
          <a:off x="3810000" y="4146550"/>
          <a:ext cx="14478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4" name="Equation" r:id="rId12" imgW="583947" imgH="203112" progId="Equation.3">
                  <p:embed/>
                </p:oleObj>
              </mc:Choice>
              <mc:Fallback>
                <p:oleObj name="Equation" r:id="rId12" imgW="583947" imgH="20311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146550"/>
                        <a:ext cx="14478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47" name="Object 31"/>
          <p:cNvGraphicFramePr>
            <a:graphicFrameLocks noChangeAspect="1"/>
          </p:cNvGraphicFramePr>
          <p:nvPr/>
        </p:nvGraphicFramePr>
        <p:xfrm>
          <a:off x="3733800" y="4911725"/>
          <a:ext cx="1600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25" name="Equation" r:id="rId14" imgW="622030" imgH="418918" progId="Equation.3">
                  <p:embed/>
                </p:oleObj>
              </mc:Choice>
              <mc:Fallback>
                <p:oleObj name="Equation" r:id="rId14" imgW="622030" imgH="418918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911725"/>
                        <a:ext cx="1600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8363"/>
            <a:ext cx="4511431" cy="1889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58938"/>
            <a:ext cx="4602879" cy="2072820"/>
          </a:xfrm>
          <a:prstGeom prst="rect">
            <a:avLst/>
          </a:prstGeom>
        </p:spPr>
      </p:pic>
      <p:sp>
        <p:nvSpPr>
          <p:cNvPr id="31744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914400" y="-11140"/>
            <a:ext cx="6887183" cy="939595"/>
          </a:xfrm>
          <a:noFill/>
        </p:spPr>
        <p:txBody>
          <a:bodyPr lIns="0" rIns="0"/>
          <a:lstStyle/>
          <a:p>
            <a:r>
              <a:rPr lang="en-US" altLang="th-TH" sz="4000" dirty="0"/>
              <a:t>9.5 Impedance and </a:t>
            </a:r>
            <a:r>
              <a:rPr lang="en-US" altLang="th-TH" sz="4000" dirty="0" smtClean="0"/>
              <a:t>Admittance</a:t>
            </a:r>
            <a:endParaRPr lang="en-US" altLang="th-TH" sz="4000" dirty="0"/>
          </a:p>
        </p:txBody>
      </p:sp>
      <p:graphicFrame>
        <p:nvGraphicFramePr>
          <p:cNvPr id="317505" name="Object 6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92851441"/>
              </p:ext>
            </p:extLst>
          </p:nvPr>
        </p:nvGraphicFramePr>
        <p:xfrm>
          <a:off x="1605537" y="1733887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0" name="Equation" r:id="rId6" imgW="583947" imgH="203112" progId="Equation.3">
                  <p:embed/>
                </p:oleObj>
              </mc:Choice>
              <mc:Fallback>
                <p:oleObj name="Equation" r:id="rId6" imgW="583947" imgH="203112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537" y="1733887"/>
                        <a:ext cx="1241425" cy="4318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7" name="Object 6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85388269"/>
              </p:ext>
            </p:extLst>
          </p:nvPr>
        </p:nvGraphicFramePr>
        <p:xfrm>
          <a:off x="1687749" y="4409059"/>
          <a:ext cx="11430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1" name="Equation" r:id="rId8" imgW="622030" imgH="418918" progId="Equation.3">
                  <p:embed/>
                </p:oleObj>
              </mc:Choice>
              <mc:Fallback>
                <p:oleObj name="Equation" r:id="rId8" imgW="622030" imgH="418918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749" y="4409059"/>
                        <a:ext cx="1143000" cy="7699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1" name="Object 7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248400" y="1658938"/>
          <a:ext cx="2363788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2" name="Equation" r:id="rId10" imgW="965160" imgH="660240" progId="Equation.3">
                  <p:embed/>
                </p:oleObj>
              </mc:Choice>
              <mc:Fallback>
                <p:oleObj name="Equation" r:id="rId10" imgW="965160" imgH="66024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658938"/>
                        <a:ext cx="2363788" cy="161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9CF-2EFC-458C-A580-93A1D98014EF}" type="slidenum">
              <a:rPr lang="en-US" altLang="th-TH"/>
              <a:pPr/>
              <a:t>63</a:t>
            </a:fld>
            <a:endParaRPr lang="en-US" altLang="th-TH"/>
          </a:p>
        </p:txBody>
      </p:sp>
      <p:sp>
        <p:nvSpPr>
          <p:cNvPr id="31745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745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745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7459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0" name="Rectangle 2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1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2" name="Rectangle 22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3" name="Rectangle 2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4" name="Rectangle 2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5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17467" name="Rectangle 2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68" name="Rectangle 2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70" name="Rectangle 3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71" name="Rectangle 3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73" name="Rectangle 33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17474" name="Rectangle 3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graphicFrame>
        <p:nvGraphicFramePr>
          <p:cNvPr id="317513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033366"/>
              </p:ext>
            </p:extLst>
          </p:nvPr>
        </p:nvGraphicFramePr>
        <p:xfrm>
          <a:off x="6207805" y="4750537"/>
          <a:ext cx="2116137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3" name="Equation" r:id="rId12" imgW="863280" imgH="660240" progId="Equation.3">
                  <p:embed/>
                </p:oleObj>
              </mc:Choice>
              <mc:Fallback>
                <p:oleObj name="Equation" r:id="rId12" imgW="863280" imgH="66024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805" y="4750537"/>
                        <a:ext cx="2116137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04800" y="1148333"/>
            <a:ext cx="381707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57386" y="1228677"/>
            <a:ext cx="17908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ที่ความถี่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69414" y="2354166"/>
            <a:ext cx="170271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ที่ความถี่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3810000"/>
            <a:ext cx="853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298" y="3916027"/>
            <a:ext cx="396615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5195" y="4390459"/>
            <a:ext cx="179087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ที่ความถี่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04018" y="5515948"/>
            <a:ext cx="170912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ที่ความถี่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209800" y="24384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2265177" y="5325448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763000" cy="887412"/>
          </a:xfrm>
          <a:noFill/>
        </p:spPr>
        <p:txBody>
          <a:bodyPr lIns="0" rIns="0"/>
          <a:lstStyle/>
          <a:p>
            <a:r>
              <a:rPr lang="en-US" altLang="th-TH" sz="4000" dirty="0"/>
              <a:t>9.5 Impedance and </a:t>
            </a:r>
            <a:r>
              <a:rPr lang="en-US" altLang="th-TH" sz="4000" dirty="0" smtClean="0"/>
              <a:t>Admittance</a:t>
            </a:r>
            <a:endParaRPr lang="en-US" altLang="th-TH" sz="4000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2AF4-C71D-4DA6-A71F-06A9FF4864D6}" type="slidenum">
              <a:rPr lang="en-US" altLang="th-TH"/>
              <a:pPr/>
              <a:t>64</a:t>
            </a:fld>
            <a:endParaRPr lang="en-US" altLang="th-TH"/>
          </a:p>
        </p:txBody>
      </p:sp>
      <p:sp>
        <p:nvSpPr>
          <p:cNvPr id="356356" name="Text Box 4"/>
          <p:cNvSpPr txBox="1">
            <a:spLocks noChangeArrowheads="1"/>
          </p:cNvSpPr>
          <p:nvPr/>
        </p:nvSpPr>
        <p:spPr bwMode="auto">
          <a:xfrm>
            <a:off x="252919" y="990600"/>
            <a:ext cx="88392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87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0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sz="2400" dirty="0"/>
              <a:t>After we know how to convert RLC components from time to phasor domain, we can </a:t>
            </a:r>
            <a:r>
              <a:rPr lang="en-US" altLang="th-TH" sz="2400" u="sng" dirty="0">
                <a:solidFill>
                  <a:srgbClr val="FF3300"/>
                </a:solidFill>
              </a:rPr>
              <a:t>transform</a:t>
            </a:r>
            <a:r>
              <a:rPr lang="en-US" altLang="th-TH" sz="2400" dirty="0"/>
              <a:t> a time domain circuit into a phasor/frequency domain circuit. </a:t>
            </a:r>
          </a:p>
          <a:p>
            <a:pPr>
              <a:spcBef>
                <a:spcPct val="50000"/>
              </a:spcBef>
            </a:pPr>
            <a:r>
              <a:rPr lang="en-US" altLang="th-TH" sz="2400" dirty="0"/>
              <a:t>Hence, we can apply the KCL laws and other theorems to </a:t>
            </a:r>
            <a:r>
              <a:rPr lang="en-US" altLang="th-TH" sz="2400" u="sng" dirty="0">
                <a:solidFill>
                  <a:srgbClr val="FF3300"/>
                </a:solidFill>
              </a:rPr>
              <a:t>directly</a:t>
            </a:r>
            <a:r>
              <a:rPr lang="en-US" altLang="th-TH" sz="2400" dirty="0"/>
              <a:t> set up phasor equations involving our target variable(s) for solving.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4" y="3657600"/>
            <a:ext cx="83199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เราสามารถแปลง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R,L,C,V,I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ในวงจรให้อยู่ในรูป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ก็สามารถจะใช้วิธีการต่างๆในการวิเคราะห์วงจร เช่น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KCL,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KVL,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Superposition,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ฯลฯ ในการวิเคราะห์วงจรได้ตามปกติ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วิธีการที่ใช้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นี้จะช่วยให้เราไม่ต้องแก้สมการเชิงอนุพันธ์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โดยตรงเมื่อมีโจทย์ที่เกี่ยวข้องกับไฟฟ้ากระแสสลับ ทำให้สะดวก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ในการคำนวณมาก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11" y="522982"/>
            <a:ext cx="4029073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03" y="701449"/>
            <a:ext cx="2312645" cy="587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431" y="1509499"/>
            <a:ext cx="1897544" cy="44961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3263975" y="1142621"/>
            <a:ext cx="384728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238007"/>
              </p:ext>
            </p:extLst>
          </p:nvPr>
        </p:nvGraphicFramePr>
        <p:xfrm>
          <a:off x="3661673" y="1379733"/>
          <a:ext cx="8096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58" name="Equation" r:id="rId6" imgW="380880" imgH="177480" progId="Equation.3">
                  <p:embed/>
                </p:oleObj>
              </mc:Choice>
              <mc:Fallback>
                <p:oleObj name="Equation" r:id="rId6" imgW="380880" imgH="177480" progId="Equation.3">
                  <p:embed/>
                  <p:pic>
                    <p:nvPicPr>
                      <p:cNvPr id="317505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673" y="1379733"/>
                        <a:ext cx="809625" cy="377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AA1BF-7DD1-4E39-8D54-61125B7028BE}" type="slidenum">
              <a:rPr lang="en-US" altLang="th-TH" smtClean="0"/>
              <a:pPr/>
              <a:t>65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228600"/>
            <a:ext cx="1958165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764" y="235085"/>
            <a:ext cx="6570519" cy="434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084" y="762000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2538" t="9473" b="1"/>
          <a:stretch/>
        </p:blipFill>
        <p:spPr>
          <a:xfrm>
            <a:off x="248574" y="2090798"/>
            <a:ext cx="5229104" cy="703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l="3357" b="34192"/>
          <a:stretch/>
        </p:blipFill>
        <p:spPr>
          <a:xfrm>
            <a:off x="441534" y="4477351"/>
            <a:ext cx="4476965" cy="856650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2576144">
            <a:off x="4096218" y="3787291"/>
            <a:ext cx="332236" cy="7472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0443" y="5590295"/>
            <a:ext cx="4640095" cy="442793"/>
          </a:xfrm>
          <a:prstGeom prst="rect">
            <a:avLst/>
          </a:prstGeom>
        </p:spPr>
      </p:pic>
      <p:graphicFrame>
        <p:nvGraphicFramePr>
          <p:cNvPr id="2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663756"/>
              </p:ext>
            </p:extLst>
          </p:nvPr>
        </p:nvGraphicFramePr>
        <p:xfrm>
          <a:off x="2391159" y="3203598"/>
          <a:ext cx="4214404" cy="864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59" name="Equation" r:id="rId13" imgW="2145960" imgH="431640" progId="Equation.3">
                  <p:embed/>
                </p:oleObj>
              </mc:Choice>
              <mc:Fallback>
                <p:oleObj name="Equation" r:id="rId13" imgW="2145960" imgH="431640" progId="Equation.3">
                  <p:embed/>
                  <p:pic>
                    <p:nvPicPr>
                      <p:cNvPr id="4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159" y="3203598"/>
                        <a:ext cx="4214404" cy="86411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3310201" y="5576986"/>
            <a:ext cx="4806471" cy="4738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66485" y="2182111"/>
            <a:ext cx="1411193" cy="4738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6605563" y="5184337"/>
            <a:ext cx="401352" cy="250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5084" y="3231192"/>
            <a:ext cx="2111475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ใช้สูตรการหาร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จำนวนเชิงซ้อน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/>
          <a:srcRect l="14932" t="64390" r="-11575" b="852"/>
          <a:stretch/>
        </p:blipFill>
        <p:spPr>
          <a:xfrm>
            <a:off x="4498361" y="4714589"/>
            <a:ext cx="4476965" cy="4524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124703" y="1247193"/>
            <a:ext cx="381000" cy="339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360"/>
            <a:ext cx="4904958" cy="213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AA1BF-7DD1-4E39-8D54-61125B7028BE}" type="slidenum">
              <a:rPr lang="en-US" altLang="th-TH" smtClean="0"/>
              <a:pPr/>
              <a:t>66</a:t>
            </a:fld>
            <a:endParaRPr lang="en-US" altLang="th-TH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995"/>
          <a:stretch/>
        </p:blipFill>
        <p:spPr>
          <a:xfrm>
            <a:off x="1295400" y="2800453"/>
            <a:ext cx="7306144" cy="22098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6632361" y="4933441"/>
            <a:ext cx="381000" cy="2002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00" y="5472569"/>
            <a:ext cx="4246862" cy="393069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841404" y="5391746"/>
            <a:ext cx="4435407" cy="4738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447800" y="1852308"/>
            <a:ext cx="3838158" cy="1324583"/>
          </a:xfrm>
          <a:custGeom>
            <a:avLst/>
            <a:gdLst>
              <a:gd name="connsiteX0" fmla="*/ 3871609 w 3944687"/>
              <a:gd name="connsiteY0" fmla="*/ 0 h 1527243"/>
              <a:gd name="connsiteX1" fmla="*/ 3861881 w 3944687"/>
              <a:gd name="connsiteY1" fmla="*/ 457200 h 1527243"/>
              <a:gd name="connsiteX2" fmla="*/ 3035030 w 3944687"/>
              <a:gd name="connsiteY2" fmla="*/ 982494 h 1527243"/>
              <a:gd name="connsiteX3" fmla="*/ 661481 w 3944687"/>
              <a:gd name="connsiteY3" fmla="*/ 982494 h 1527243"/>
              <a:gd name="connsiteX4" fmla="*/ 0 w 3944687"/>
              <a:gd name="connsiteY4" fmla="*/ 1527243 h 152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687" h="1527243">
                <a:moveTo>
                  <a:pt x="3871609" y="0"/>
                </a:moveTo>
                <a:cubicBezTo>
                  <a:pt x="3936460" y="146725"/>
                  <a:pt x="4001311" y="293451"/>
                  <a:pt x="3861881" y="457200"/>
                </a:cubicBezTo>
                <a:cubicBezTo>
                  <a:pt x="3722451" y="620949"/>
                  <a:pt x="3568430" y="894945"/>
                  <a:pt x="3035030" y="982494"/>
                </a:cubicBezTo>
                <a:cubicBezTo>
                  <a:pt x="2501630" y="1070043"/>
                  <a:pt x="1167319" y="891702"/>
                  <a:pt x="661481" y="982494"/>
                </a:cubicBezTo>
                <a:cubicBezTo>
                  <a:pt x="155643" y="1073286"/>
                  <a:pt x="77821" y="1300264"/>
                  <a:pt x="0" y="1527243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21" y="137797"/>
            <a:ext cx="9066062" cy="921381"/>
          </a:xfrm>
        </p:spPr>
        <p:txBody>
          <a:bodyPr>
            <a:normAutofit/>
          </a:bodyPr>
          <a:lstStyle/>
          <a:p>
            <a:r>
              <a:rPr lang="en-US" altLang="th-TH" sz="3600" dirty="0"/>
              <a:t>9.6 Kirchhoff’s Laws </a:t>
            </a:r>
            <a:r>
              <a:rPr lang="en-US" altLang="th-TH" sz="3600" dirty="0" smtClean="0"/>
              <a:t>in </a:t>
            </a:r>
            <a:r>
              <a:rPr lang="en-US" altLang="th-TH" sz="3600" dirty="0"/>
              <a:t>the Frequency </a:t>
            </a:r>
            <a:r>
              <a:rPr lang="en-US" altLang="th-TH" sz="3600" dirty="0" smtClean="0"/>
              <a:t>Domain</a:t>
            </a:r>
            <a:endParaRPr lang="en-US" altLang="th-TH" sz="3600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E25F3-75F4-4491-BCBD-EA0449ACC03E}" type="slidenum">
              <a:rPr lang="en-US" altLang="th-TH"/>
              <a:pPr/>
              <a:t>67</a:t>
            </a:fld>
            <a:endParaRPr lang="en-US" altLang="th-TH"/>
          </a:p>
        </p:txBody>
      </p:sp>
      <p:sp>
        <p:nvSpPr>
          <p:cNvPr id="325635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37" name="Rectangle 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38" name="Rectangle 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39" name="Rectangle 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0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1" name="Rectangle 9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4" name="Rectangle 12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5" name="Rectangle 13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6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49" name="Rectangle 1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0" name="Rectangle 1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1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2" name="Rectangle 2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3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4" name="Rectangle 22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5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5656" name="Rectangle 2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7" name="Rectangle 25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8" name="Rectangle 26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59" name="Rectangle 2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60" name="Rectangle 2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61" name="Rectangle 2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5662" name="Text Box 30"/>
          <p:cNvSpPr txBox="1">
            <a:spLocks noChangeArrowheads="1"/>
          </p:cNvSpPr>
          <p:nvPr/>
        </p:nvSpPr>
        <p:spPr bwMode="auto">
          <a:xfrm>
            <a:off x="266700" y="1033238"/>
            <a:ext cx="86106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90513" indent="-290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Char char="•"/>
            </a:pPr>
            <a:r>
              <a:rPr lang="en-US" altLang="th-TH" sz="2800" dirty="0"/>
              <a:t>Both KVL and KCL are hold in the </a:t>
            </a:r>
            <a:r>
              <a:rPr lang="en-US" altLang="th-TH" sz="2800" u="sng" dirty="0">
                <a:solidFill>
                  <a:srgbClr val="FF3300"/>
                </a:solidFill>
              </a:rPr>
              <a:t>phasor domain</a:t>
            </a:r>
            <a:r>
              <a:rPr lang="en-US" altLang="th-TH" sz="2800" dirty="0"/>
              <a:t> or more commonly called </a:t>
            </a:r>
            <a:r>
              <a:rPr lang="en-US" altLang="th-TH" sz="2800" u="sng" dirty="0">
                <a:solidFill>
                  <a:srgbClr val="FF3300"/>
                </a:solidFill>
              </a:rPr>
              <a:t>frequency domain</a:t>
            </a:r>
            <a:r>
              <a:rPr lang="en-US" altLang="th-TH" sz="2800" dirty="0"/>
              <a:t>.</a:t>
            </a:r>
          </a:p>
          <a:p>
            <a:pPr marL="0" indent="0" eaLnBrk="0" hangingPunct="0"/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KCL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ใช้ได้ใน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 Domain </a:t>
            </a:r>
          </a:p>
          <a:p>
            <a:pPr marL="0" indent="0" eaLnBrk="0" hangingPunct="0"/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Phasor Domain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มีชื่อเรียกจริงๆ คือ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Frequency Domain</a:t>
            </a: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0" hangingPunct="0">
              <a:buFontTx/>
              <a:buChar char="•"/>
            </a:pPr>
            <a:r>
              <a:rPr lang="en-US" altLang="th-TH" sz="2800" dirty="0"/>
              <a:t>Moreover, the variables to be handled are </a:t>
            </a:r>
            <a:r>
              <a:rPr lang="en-US" altLang="th-TH" sz="2800" u="sng" dirty="0">
                <a:solidFill>
                  <a:srgbClr val="FF3300"/>
                </a:solidFill>
              </a:rPr>
              <a:t>phasors</a:t>
            </a:r>
            <a:r>
              <a:rPr lang="en-US" altLang="th-TH" sz="2800" dirty="0">
                <a:solidFill>
                  <a:srgbClr val="FF3300"/>
                </a:solidFill>
              </a:rPr>
              <a:t>,</a:t>
            </a:r>
            <a:r>
              <a:rPr lang="en-US" altLang="th-TH" sz="2800" dirty="0"/>
              <a:t> which are </a:t>
            </a:r>
            <a:r>
              <a:rPr lang="en-US" altLang="th-TH" sz="2800" u="sng" dirty="0">
                <a:solidFill>
                  <a:srgbClr val="FF3300"/>
                </a:solidFill>
              </a:rPr>
              <a:t>complex numbers</a:t>
            </a:r>
            <a:r>
              <a:rPr lang="en-US" altLang="th-TH" sz="2800" dirty="0" smtClean="0">
                <a:solidFill>
                  <a:srgbClr val="FF3300"/>
                </a:solidFill>
              </a:rPr>
              <a:t>.</a:t>
            </a:r>
          </a:p>
          <a:p>
            <a:pPr marL="0" indent="0" eaLnBrk="0" hangingPunct="0"/>
            <a:r>
              <a:rPr lang="en-US" altLang="th-TH" sz="2800" dirty="0">
                <a:solidFill>
                  <a:srgbClr val="FF3300"/>
                </a:solidFill>
              </a:rPr>
              <a:t>  </a:t>
            </a:r>
            <a:r>
              <a:rPr lang="en-US" altLang="th-TH" sz="2800" dirty="0" smtClean="0">
                <a:solidFill>
                  <a:srgbClr val="FF3300"/>
                </a:solidFill>
              </a:rPr>
              <a:t>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Phasor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เป็นจำนวนเชิงซ้อน</a:t>
            </a:r>
            <a:r>
              <a:rPr lang="en-US" altLang="th-TH" sz="3600" dirty="0" smtClean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0" hangingPunct="0">
              <a:buFontTx/>
              <a:buChar char="•"/>
            </a:pPr>
            <a:r>
              <a:rPr lang="en-US" altLang="th-TH" sz="2800" dirty="0"/>
              <a:t>All the mathematical operations involved are now in complex domain</a:t>
            </a:r>
            <a:r>
              <a:rPr lang="en-US" altLang="th-TH" sz="2800" dirty="0" smtClean="0"/>
              <a:t>.</a:t>
            </a:r>
            <a:endParaRPr lang="th-TH" altLang="th-TH" sz="2800" dirty="0" smtClean="0"/>
          </a:p>
          <a:p>
            <a:pPr marL="0" indent="0" eaLnBrk="0" hangingPunct="0"/>
            <a:r>
              <a:rPr lang="th-TH" altLang="th-TH" sz="2800" dirty="0" smtClean="0"/>
              <a:t>   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ตัวดำเนินการต่างๆทางคณิตศาสตร์ ต้องเป็นตัวดำเนินการที่ใช้กับ </a:t>
            </a:r>
          </a:p>
          <a:p>
            <a:pPr marL="0" indent="0" eaLnBrk="0" hangingPunct="0"/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จำนวน</a:t>
            </a:r>
            <a:r>
              <a:rPr lang="th-TH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เชิงซ้อน</a:t>
            </a:r>
            <a:r>
              <a:rPr lang="en-US" altLang="th-TH" sz="3600" dirty="0">
                <a:solidFill>
                  <a:srgbClr val="FF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3188"/>
            <a:ext cx="8763000" cy="735012"/>
          </a:xfrm>
        </p:spPr>
        <p:txBody>
          <a:bodyPr/>
          <a:lstStyle/>
          <a:p>
            <a:r>
              <a:rPr lang="en-US" altLang="th-TH" sz="4000" dirty="0"/>
              <a:t>9.7 Impedance </a:t>
            </a:r>
            <a:r>
              <a:rPr lang="en-US" altLang="th-TH" sz="4000" dirty="0" smtClean="0"/>
              <a:t>Combinations</a:t>
            </a:r>
            <a:endParaRPr lang="en-US" altLang="th-TH" sz="4000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804-BAB1-4C4C-8D1C-5CACB4DFA3AB}" type="slidenum">
              <a:rPr lang="en-US" altLang="th-TH"/>
              <a:pPr/>
              <a:t>68</a:t>
            </a:fld>
            <a:endParaRPr lang="en-US" altLang="th-TH"/>
          </a:p>
        </p:txBody>
      </p:sp>
      <p:sp>
        <p:nvSpPr>
          <p:cNvPr id="326659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0" name="Rectangle 4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2" name="Rectangle 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3" name="Rectangle 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4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5" name="Rectangle 9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6" name="Rectangle 10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8" name="Rectangle 12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69" name="Rectangle 13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70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7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7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73" name="Rectangle 1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4" name="Rectangle 1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5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6" name="Rectangle 2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7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8" name="Rectangle 22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79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6680" name="Rectangle 2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1" name="Rectangle 25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2" name="Rectangle 26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3" name="Rectangle 2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4" name="Rectangle 2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5" name="Rectangle 2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6686" name="Text Box 30"/>
          <p:cNvSpPr txBox="1">
            <a:spLocks noChangeArrowheads="1"/>
          </p:cNvSpPr>
          <p:nvPr/>
        </p:nvSpPr>
        <p:spPr bwMode="auto">
          <a:xfrm>
            <a:off x="533400" y="933560"/>
            <a:ext cx="8001000" cy="565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ts val="3600"/>
              </a:lnSpc>
              <a:buFontTx/>
              <a:buChar char="•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following principles used for DC circuit analysis all apply to AC circuit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alt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eaLnBrk="0" hangingPunct="0">
              <a:lnSpc>
                <a:spcPts val="3600"/>
              </a:lnSpc>
            </a:pPr>
            <a:r>
              <a:rPr lang="th-TH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หลักการต่อไปนี้ที่ใช้กับวงจรไฟฟ้ากระแสตรง สามารถใช้กับ</a:t>
            </a:r>
          </a:p>
          <a:p>
            <a:pPr marL="0" indent="0" eaLnBrk="0" hangingPunct="0">
              <a:lnSpc>
                <a:spcPts val="3600"/>
              </a:lnSpc>
            </a:pPr>
            <a:r>
              <a:rPr lang="th-TH" alt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วงจรไฟฟ้ากระแสสลับได้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0" hangingPunct="0">
              <a:lnSpc>
                <a:spcPts val="3600"/>
              </a:lnSpc>
            </a:pPr>
            <a:endParaRPr lang="en-US" alt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0" hangingPunct="0">
              <a:lnSpc>
                <a:spcPts val="3600"/>
              </a:lnSpc>
              <a:buFontTx/>
              <a:buChar char="•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 example:</a:t>
            </a:r>
          </a:p>
          <a:p>
            <a:pPr lvl="1" eaLnBrk="0" hangingPunct="0">
              <a:lnSpc>
                <a:spcPts val="3600"/>
              </a:lnSpc>
              <a:buFontTx/>
              <a:buAutoNum type="alphaLcPeriod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division: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การแบ่งแรงดัน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 eaLnBrk="0" hangingPunct="0">
              <a:lnSpc>
                <a:spcPts val="3600"/>
              </a:lnSpc>
              <a:buFontTx/>
              <a:buAutoNum type="alphaLcPeriod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division</a:t>
            </a: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การแบ่งกระแส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 eaLnBrk="0" hangingPunct="0">
              <a:lnSpc>
                <a:spcPts val="3600"/>
              </a:lnSpc>
              <a:buFontTx/>
              <a:buAutoNum type="alphaLcPeriod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circuit reduction</a:t>
            </a:r>
          </a:p>
          <a:p>
            <a:pPr lvl="1" eaLnBrk="0" hangingPunct="0">
              <a:lnSpc>
                <a:spcPts val="3600"/>
              </a:lnSpc>
              <a:buFontTx/>
              <a:buAutoNum type="alphaLcPeriod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equivalence</a:t>
            </a:r>
          </a:p>
          <a:p>
            <a:pPr lvl="1" eaLnBrk="0" hangingPunct="0">
              <a:lnSpc>
                <a:spcPts val="3600"/>
              </a:lnSpc>
              <a:buFontTx/>
              <a:buAutoNum type="alphaLcPeriod"/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Y-Δ transformation </a:t>
            </a:r>
          </a:p>
          <a:p>
            <a:pPr eaLnBrk="0" hangingPunct="0">
              <a:lnSpc>
                <a:spcPts val="3600"/>
              </a:lnSpc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69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408996" y="381000"/>
            <a:ext cx="24054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651" y="3731196"/>
            <a:ext cx="242566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Divider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609600"/>
            <a:ext cx="3161155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39"/>
          <a:stretch/>
        </p:blipFill>
        <p:spPr>
          <a:xfrm>
            <a:off x="381000" y="1295400"/>
            <a:ext cx="4991560" cy="106419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767634" y="4157050"/>
            <a:ext cx="3055885" cy="1638442"/>
            <a:chOff x="5820270" y="3622449"/>
            <a:chExt cx="3055885" cy="1638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0270" y="3622449"/>
              <a:ext cx="3055885" cy="163844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6172200" y="5260891"/>
              <a:ext cx="2209800" cy="0"/>
            </a:xfrm>
            <a:prstGeom prst="line">
              <a:avLst/>
            </a:prstGeom>
            <a:ln w="158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95800"/>
            <a:ext cx="4549769" cy="9609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8600" y="3505200"/>
            <a:ext cx="864755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0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</a:t>
            </a:fld>
            <a:endParaRPr lang="en-US" altLang="th-TH"/>
          </a:p>
        </p:txBody>
      </p:sp>
      <p:pic>
        <p:nvPicPr>
          <p:cNvPr id="3" name="AC Genera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59579"/>
            <a:ext cx="8001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70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032"/>
          <a:stretch/>
        </p:blipFill>
        <p:spPr>
          <a:xfrm>
            <a:off x="4267200" y="685800"/>
            <a:ext cx="46482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34" y="1320722"/>
            <a:ext cx="3696422" cy="736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502"/>
          <a:stretch/>
        </p:blipFill>
        <p:spPr>
          <a:xfrm>
            <a:off x="4343400" y="3771815"/>
            <a:ext cx="4572000" cy="2452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55" y="4585828"/>
            <a:ext cx="3795506" cy="757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996" y="381000"/>
            <a:ext cx="440697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แบบอนุกรม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81434" y="3124200"/>
            <a:ext cx="85064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434" y="3261577"/>
            <a:ext cx="424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การต่อ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แบบขนาน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55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71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650" y="675135"/>
            <a:ext cx="3705444" cy="242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158" t="12748"/>
          <a:stretch/>
        </p:blipFill>
        <p:spPr>
          <a:xfrm>
            <a:off x="5258876" y="3025050"/>
            <a:ext cx="3141852" cy="3187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147" t="15789" r="7431"/>
          <a:stretch/>
        </p:blipFill>
        <p:spPr>
          <a:xfrm>
            <a:off x="522923" y="3158364"/>
            <a:ext cx="4021295" cy="3063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761" y="192827"/>
            <a:ext cx="45239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การแปลง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Impedance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Y-</a:t>
            </a:r>
            <a:r>
              <a:rPr lang="en-US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481" y="2733048"/>
            <a:ext cx="251222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Y-</a:t>
            </a:r>
            <a:r>
              <a:rPr lang="en-US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D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Conversion</a:t>
            </a:r>
            <a:endParaRPr lang="en-US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3689" y="2708729"/>
            <a:ext cx="251222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D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-Y</a:t>
            </a:r>
            <a:r>
              <a:rPr lang="en-US" sz="36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Conversion</a:t>
            </a:r>
            <a:endParaRPr lang="en-US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81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3ED3-A676-46EB-8025-FDF11AA5D57B}" type="slidenum">
              <a:rPr lang="en-US" altLang="th-TH"/>
              <a:pPr/>
              <a:t>72</a:t>
            </a:fld>
            <a:endParaRPr lang="en-US" altLang="th-TH"/>
          </a:p>
        </p:txBody>
      </p:sp>
      <p:sp>
        <p:nvSpPr>
          <p:cNvPr id="32769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769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769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7697" name="Rectangle 1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698" name="Rectangle 1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699" name="Rectangle 1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0" name="Rectangle 20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1" name="Rectangle 21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2" name="Rectangle 22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3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327704" name="Rectangle 24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5" name="Rectangle 25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6" name="Rectangle 26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7" name="Rectangle 27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8" name="Rectangle 28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sp>
        <p:nvSpPr>
          <p:cNvPr id="327709" name="Rectangle 29"/>
          <p:cNvSpPr>
            <a:spLocks noChangeArrowheads="1"/>
          </p:cNvSpPr>
          <p:nvPr/>
        </p:nvSpPr>
        <p:spPr bwMode="auto">
          <a:xfrm>
            <a:off x="1714500" y="2286000"/>
            <a:ext cx="1905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076"/>
            <a:ext cx="2234833" cy="431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69356"/>
            <a:ext cx="8686800" cy="712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890"/>
          <a:stretch/>
        </p:blipFill>
        <p:spPr>
          <a:xfrm>
            <a:off x="273996" y="3370962"/>
            <a:ext cx="3650903" cy="193912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45596" y="4031384"/>
            <a:ext cx="1066800" cy="1066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2342939" y="3273742"/>
            <a:ext cx="1581960" cy="1595842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933240" y="3291214"/>
            <a:ext cx="627568" cy="1066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r="2890"/>
          <a:stretch/>
        </p:blipFill>
        <p:spPr>
          <a:xfrm>
            <a:off x="5171696" y="1019176"/>
            <a:ext cx="3650903" cy="1939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49" y="2050744"/>
            <a:ext cx="4480812" cy="680518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985" y="5416637"/>
            <a:ext cx="7045235" cy="79526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r="32587" b="7251"/>
          <a:stretch/>
        </p:blipFill>
        <p:spPr>
          <a:xfrm>
            <a:off x="4472555" y="3201037"/>
            <a:ext cx="4396951" cy="456564"/>
          </a:xfrm>
          <a:prstGeom prst="rect">
            <a:avLst/>
          </a:prstGeom>
          <a:ln w="25400">
            <a:noFill/>
          </a:ln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2592210" y="5070750"/>
            <a:ext cx="204975" cy="3190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9" idx="0"/>
          </p:cNvCxnSpPr>
          <p:nvPr/>
        </p:nvCxnSpPr>
        <p:spPr>
          <a:xfrm flipH="1">
            <a:off x="1247024" y="2759348"/>
            <a:ext cx="42394" cy="531866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1"/>
          </p:cNvCxnSpPr>
          <p:nvPr/>
        </p:nvCxnSpPr>
        <p:spPr>
          <a:xfrm flipH="1">
            <a:off x="3924901" y="3429319"/>
            <a:ext cx="547654" cy="1832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9745" y="1512134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l="67546" t="-4358"/>
          <a:stretch/>
        </p:blipFill>
        <p:spPr>
          <a:xfrm>
            <a:off x="5018333" y="3624056"/>
            <a:ext cx="2073937" cy="503320"/>
          </a:xfrm>
          <a:prstGeom prst="rect">
            <a:avLst/>
          </a:prstGeom>
          <a:ln w="25400">
            <a:noFill/>
          </a:ln>
        </p:spPr>
      </p:pic>
      <p:sp>
        <p:nvSpPr>
          <p:cNvPr id="7" name="Rectangle 6"/>
          <p:cNvSpPr/>
          <p:nvPr/>
        </p:nvSpPr>
        <p:spPr>
          <a:xfrm>
            <a:off x="4472553" y="3102738"/>
            <a:ext cx="4396953" cy="1024637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04F-F774-4E68-A076-10074FDD7F0B}" type="slidenum">
              <a:rPr lang="en-US" altLang="th-TH" smtClean="0"/>
              <a:pPr/>
              <a:t>73</a:t>
            </a:fld>
            <a:endParaRPr lang="en-US" alt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890"/>
          <a:stretch/>
        </p:blipFill>
        <p:spPr>
          <a:xfrm>
            <a:off x="5171696" y="381000"/>
            <a:ext cx="3650903" cy="1939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5" y="2848317"/>
            <a:ext cx="6858000" cy="146154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553200" y="990600"/>
            <a:ext cx="955923" cy="1066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99191" y="497134"/>
            <a:ext cx="1581960" cy="1331666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89491" y="250430"/>
            <a:ext cx="712357" cy="1066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85900" y="240357"/>
            <a:ext cx="5100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3600" b="1" baseline="-25000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2649" y="1518791"/>
            <a:ext cx="5100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3600" b="1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en-US" sz="3600" b="1" baseline="-25000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4805" y="505993"/>
            <a:ext cx="5100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3600" b="1" baseline="-25000" dirty="0" smtClean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37" y="4545279"/>
            <a:ext cx="3279026" cy="5855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9200" y="4724400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81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1174047" y="4074763"/>
            <a:ext cx="144852" cy="504656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369386" y="5917760"/>
            <a:ext cx="1279663" cy="365125"/>
          </a:xfrm>
        </p:spPr>
        <p:txBody>
          <a:bodyPr/>
          <a:lstStyle/>
          <a:p>
            <a:fld id="{801F7BCE-2CA2-4CB1-91E1-7407E9A4DF8F}" type="slidenum">
              <a:rPr lang="en-US" altLang="th-TH" smtClean="0"/>
              <a:pPr/>
              <a:t>74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266953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28600"/>
            <a:ext cx="5617024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695" y="637162"/>
            <a:ext cx="4661688" cy="1725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b="40420"/>
          <a:stretch/>
        </p:blipFill>
        <p:spPr>
          <a:xfrm>
            <a:off x="457200" y="2378413"/>
            <a:ext cx="7435380" cy="1202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089" y="1926967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6704"/>
          <a:stretch/>
        </p:blipFill>
        <p:spPr>
          <a:xfrm>
            <a:off x="201038" y="4537929"/>
            <a:ext cx="2950682" cy="172503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557024" y="4873447"/>
            <a:ext cx="1594696" cy="14170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93315" y="4537928"/>
            <a:ext cx="712357" cy="63285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42" y="3724213"/>
            <a:ext cx="1074513" cy="350550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 flipH="1">
            <a:off x="2654187" y="4477847"/>
            <a:ext cx="484279" cy="3516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0438" y="4161958"/>
            <a:ext cx="4016088" cy="62489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2749" y="5135275"/>
            <a:ext cx="5082605" cy="10687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76600" y="4881308"/>
            <a:ext cx="2677609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28696" t="81212"/>
          <a:stretch/>
        </p:blipFill>
        <p:spPr>
          <a:xfrm>
            <a:off x="2577830" y="3594755"/>
            <a:ext cx="5301780" cy="379350"/>
          </a:xfrm>
          <a:prstGeom prst="rect">
            <a:avLst/>
          </a:prstGeom>
        </p:spPr>
      </p:pic>
      <p:graphicFrame>
        <p:nvGraphicFramePr>
          <p:cNvPr id="2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878713"/>
              </p:ext>
            </p:extLst>
          </p:nvPr>
        </p:nvGraphicFramePr>
        <p:xfrm>
          <a:off x="7242175" y="2927350"/>
          <a:ext cx="8064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8" name="Equation" r:id="rId10" imgW="482400" imgH="203040" progId="Equation.3">
                  <p:embed/>
                </p:oleObj>
              </mc:Choice>
              <mc:Fallback>
                <p:oleObj name="Equation" r:id="rId10" imgW="482400" imgH="203040" progId="Equation.3">
                  <p:embed/>
                  <p:pic>
                    <p:nvPicPr>
                      <p:cNvPr id="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2927350"/>
                        <a:ext cx="806450" cy="34607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2749" y="6280361"/>
            <a:ext cx="3856915" cy="4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727"/>
          <a:stretch/>
        </p:blipFill>
        <p:spPr>
          <a:xfrm>
            <a:off x="4951916" y="621983"/>
            <a:ext cx="4002029" cy="22964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75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"/>
            <a:ext cx="1806097" cy="3657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04280"/>
            <a:ext cx="5652112" cy="481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4724"/>
          <a:stretch/>
        </p:blipFill>
        <p:spPr>
          <a:xfrm>
            <a:off x="242494" y="668368"/>
            <a:ext cx="4610519" cy="221761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4637374" y="1097452"/>
            <a:ext cx="457200" cy="390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295"/>
          <a:stretch/>
        </p:blipFill>
        <p:spPr>
          <a:xfrm>
            <a:off x="3079524" y="3623282"/>
            <a:ext cx="5810830" cy="735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001611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3101" t="13412"/>
          <a:stretch/>
        </p:blipFill>
        <p:spPr>
          <a:xfrm>
            <a:off x="3124920" y="4707336"/>
            <a:ext cx="2380687" cy="603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-753" r="317" b="-2"/>
          <a:stretch/>
        </p:blipFill>
        <p:spPr>
          <a:xfrm>
            <a:off x="3079524" y="5431339"/>
            <a:ext cx="3989777" cy="65419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981200" y="668368"/>
            <a:ext cx="2514600" cy="11604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971800" y="3429000"/>
            <a:ext cx="0" cy="31599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991225"/>
              </p:ext>
            </p:extLst>
          </p:nvPr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5" name="Equation" r:id="rId10" imgW="914400" imgH="215640" progId="Equation.3">
                  <p:embed/>
                </p:oleObj>
              </mc:Choice>
              <mc:Fallback>
                <p:oleObj name="Equation" r:id="rId10" imgW="91440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520992"/>
              </p:ext>
            </p:extLst>
          </p:nvPr>
        </p:nvGraphicFramePr>
        <p:xfrm>
          <a:off x="239713" y="3463925"/>
          <a:ext cx="26035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6" name="Equation" r:id="rId12" imgW="1206360" imgH="431640" progId="Equation.3">
                  <p:embed/>
                </p:oleObj>
              </mc:Choice>
              <mc:Fallback>
                <p:oleObj name="Equation" r:id="rId12" imgW="1206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13" y="3463925"/>
                        <a:ext cx="2603500" cy="9318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65040"/>
              </p:ext>
            </p:extLst>
          </p:nvPr>
        </p:nvGraphicFramePr>
        <p:xfrm>
          <a:off x="264637" y="4452324"/>
          <a:ext cx="2576742" cy="9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7" name="Equation" r:id="rId14" imgW="1193760" imgH="431640" progId="Equation.3">
                  <p:embed/>
                </p:oleObj>
              </mc:Choice>
              <mc:Fallback>
                <p:oleObj name="Equation" r:id="rId14" imgW="1193760" imgH="431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4637" y="4452324"/>
                        <a:ext cx="2576742" cy="9320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64358"/>
              </p:ext>
            </p:extLst>
          </p:nvPr>
        </p:nvGraphicFramePr>
        <p:xfrm>
          <a:off x="252222" y="5427319"/>
          <a:ext cx="2576742" cy="9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8" name="Equation" r:id="rId16" imgW="1193760" imgH="431640" progId="Equation.3">
                  <p:embed/>
                </p:oleObj>
              </mc:Choice>
              <mc:Fallback>
                <p:oleObj name="Equation" r:id="rId16" imgW="1193760" imgH="431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2222" y="5427319"/>
                        <a:ext cx="2576742" cy="9320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727"/>
          <a:stretch/>
        </p:blipFill>
        <p:spPr>
          <a:xfrm>
            <a:off x="457200" y="228600"/>
            <a:ext cx="4002029" cy="22964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76</a:t>
            </a:fld>
            <a:endParaRPr lang="en-US" alt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116819"/>
            <a:ext cx="5111689" cy="957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973421"/>
            <a:ext cx="5145564" cy="19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06520" cy="1150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8800"/>
            <a:ext cx="7925487" cy="1455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91" y="3552913"/>
            <a:ext cx="6660457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78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77561" cy="1371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1200"/>
            <a:ext cx="8176969" cy="1569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3" y="3779537"/>
            <a:ext cx="8100762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79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8192210" cy="1928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8154107" cy="1036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657600"/>
            <a:ext cx="8466554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01729"/>
              </p:ext>
            </p:extLst>
          </p:nvPr>
        </p:nvGraphicFramePr>
        <p:xfrm>
          <a:off x="6660232" y="2708920"/>
          <a:ext cx="17875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6" name="Equation" r:id="rId3" imgW="672840" imgH="203040" progId="Equation.3">
                  <p:embed/>
                </p:oleObj>
              </mc:Choice>
              <mc:Fallback>
                <p:oleObj name="Equation" r:id="rId3" imgW="672840" imgH="2030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708920"/>
                        <a:ext cx="17875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937040E-D98A-4913-B543-266F08D36A7B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41" name="TextBox 40"/>
          <p:cNvSpPr txBox="1"/>
          <p:nvPr/>
        </p:nvSpPr>
        <p:spPr>
          <a:xfrm>
            <a:off x="152400" y="674032"/>
            <a:ext cx="8888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พิกัด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(x, y)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ของจุดที่อยู่บนวงกลมรัศมี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(Unit circle)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เมื่อนำ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Plot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เทียบกับมุม </a:t>
            </a:r>
            <a:r>
              <a:rPr lang="en-US" sz="3600" b="1" dirty="0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q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จะได้ฟังก์ชัน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ตามลำดับ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graphicFrame>
        <p:nvGraphicFramePr>
          <p:cNvPr id="168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419251"/>
              </p:ext>
            </p:extLst>
          </p:nvPr>
        </p:nvGraphicFramePr>
        <p:xfrm>
          <a:off x="6660232" y="3212976"/>
          <a:ext cx="17526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7" name="Equation" r:id="rId5" imgW="660240" imgH="203040" progId="Equation.3">
                  <p:embed/>
                </p:oleObj>
              </mc:Choice>
              <mc:Fallback>
                <p:oleObj name="Equation" r:id="rId5" imgW="660240" imgH="203040" progId="Equation.3">
                  <p:embed/>
                  <p:pic>
                    <p:nvPicPr>
                      <p:cNvPr id="168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3212976"/>
                        <a:ext cx="1752600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972896"/>
              </p:ext>
            </p:extLst>
          </p:nvPr>
        </p:nvGraphicFramePr>
        <p:xfrm>
          <a:off x="6012160" y="1844824"/>
          <a:ext cx="9779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8" name="Equation" r:id="rId7" imgW="368280" imgH="203040" progId="Equation.3">
                  <p:embed/>
                </p:oleObj>
              </mc:Choice>
              <mc:Fallback>
                <p:oleObj name="Equation" r:id="rId7" imgW="368280" imgH="203040" progId="Equation.3">
                  <p:embed/>
                  <p:pic>
                    <p:nvPicPr>
                      <p:cNvPr id="1689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844824"/>
                        <a:ext cx="977900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483768" y="1541529"/>
            <a:ext cx="4081368" cy="4191727"/>
            <a:chOff x="2483768" y="1541529"/>
            <a:chExt cx="4081368" cy="4191727"/>
          </a:xfrm>
        </p:grpSpPr>
        <p:sp>
          <p:nvSpPr>
            <p:cNvPr id="30" name="Oval 29"/>
            <p:cNvSpPr/>
            <p:nvPr/>
          </p:nvSpPr>
          <p:spPr>
            <a:xfrm>
              <a:off x="2915816" y="2420888"/>
              <a:ext cx="2880320" cy="2880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360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355976" y="1988840"/>
              <a:ext cx="0" cy="374441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355976" y="1988840"/>
              <a:ext cx="0" cy="374441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>
              <a:off x="3131840" y="2636912"/>
              <a:ext cx="2448272" cy="2448272"/>
            </a:xfrm>
            <a:prstGeom prst="arc">
              <a:avLst>
                <a:gd name="adj1" fmla="val 18964499"/>
                <a:gd name="adj2" fmla="val 0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sz="360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4355976" y="2276872"/>
              <a:ext cx="1584176" cy="158417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228184" y="3645024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x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2154" y="1541529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y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cxnSp>
          <p:nvCxnSpPr>
            <p:cNvPr id="40" name="Straight Arrow Connector 39"/>
            <p:cNvCxnSpPr>
              <a:endCxn id="30" idx="7"/>
            </p:cNvCxnSpPr>
            <p:nvPr/>
          </p:nvCxnSpPr>
          <p:spPr>
            <a:xfrm flipH="1">
              <a:off x="5374323" y="2204864"/>
              <a:ext cx="637837" cy="6378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788024" y="3356992"/>
              <a:ext cx="425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Symbol" pitchFamily="18" charset="2"/>
                  <a:cs typeface="Angsana New" pitchFamily="18" charset="-34"/>
                </a:rPr>
                <a:t>q</a:t>
              </a:r>
              <a:endParaRPr lang="th-TH" sz="3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59048" y="3733800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89132" y="1918573"/>
              <a:ext cx="336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14600" y="3717032"/>
              <a:ext cx="437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ngsana New" pitchFamily="18" charset="-34"/>
                  <a:cs typeface="Angsana New" pitchFamily="18" charset="-34"/>
                </a:rPr>
                <a:t>-1</a:t>
              </a:r>
              <a:endParaRPr lang="th-TH" sz="3600" dirty="0">
                <a:latin typeface="Angsana New" pitchFamily="18" charset="-34"/>
                <a:cs typeface="Angsana New" pitchFamily="18" charset="-34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981660" y="5181600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ngsana New" pitchFamily="18" charset="-34"/>
                <a:cs typeface="Angsana New" pitchFamily="18" charset="-34"/>
              </a:rPr>
              <a:t>-1</a:t>
            </a:r>
            <a:endParaRPr lang="th-TH" sz="36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9035" y="5575766"/>
            <a:ext cx="8093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Cosine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Sine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เหมาะสำหรับใช้อธิบายสัญญาณที่มี</a:t>
            </a:r>
            <a:endParaRPr lang="en-US" sz="36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ลักษณะเป็นคาบซ้ำๆกัน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" y="228600"/>
            <a:ext cx="88497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Sine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Cosine</a:t>
            </a:r>
            <a:endParaRPr lang="th-TH" sz="40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36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80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337002" cy="1607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6934801" cy="1790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13171"/>
            <a:ext cx="3017782" cy="2575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4013171"/>
            <a:ext cx="2751058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7BCE-2CA2-4CB1-91E1-7407E9A4DF8F}" type="slidenum">
              <a:rPr lang="en-US" altLang="th-TH" smtClean="0"/>
              <a:pPr/>
              <a:t>9</a:t>
            </a:fld>
            <a:endParaRPr lang="en-US" altLang="th-TH"/>
          </a:p>
        </p:txBody>
      </p:sp>
      <p:pic>
        <p:nvPicPr>
          <p:cNvPr id="3" name="sine-cosine-wave-animation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85799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6631</TotalTime>
  <Words>3081</Words>
  <Application>Microsoft Office PowerPoint</Application>
  <PresentationFormat>On-screen Show (4:3)</PresentationFormat>
  <Paragraphs>596</Paragraphs>
  <Slides>80</Slides>
  <Notes>35</Notes>
  <HiddenSlides>0</HiddenSlides>
  <MMClips>2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5" baseType="lpstr">
      <vt:lpstr>Angsana New</vt:lpstr>
      <vt:lpstr>Arial</vt:lpstr>
      <vt:lpstr>Calibri</vt:lpstr>
      <vt:lpstr>Corbel</vt:lpstr>
      <vt:lpstr>Cordia New</vt:lpstr>
      <vt:lpstr>DilleniaUPC</vt:lpstr>
      <vt:lpstr>PMingLiU</vt:lpstr>
      <vt:lpstr>Symbol</vt:lpstr>
      <vt:lpstr>TH Sarabun New</vt:lpstr>
      <vt:lpstr>Times New Roman</vt:lpstr>
      <vt:lpstr>Verdana</vt:lpstr>
      <vt:lpstr>Wingdings</vt:lpstr>
      <vt:lpstr>Basis</vt:lpstr>
      <vt:lpstr>Equation</vt:lpstr>
      <vt:lpstr>Microsoft Equation 3.0</vt:lpstr>
      <vt:lpstr>EN811100 Linear Circuit Analysis</vt:lpstr>
      <vt:lpstr>Sinusoids and Phasor - Chapter 9</vt:lpstr>
      <vt:lpstr>PowerPoint Presentation</vt:lpstr>
      <vt:lpstr>How to determine v(t) and i(t)?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9.2 Sinusoids</vt:lpstr>
      <vt:lpstr>9.2 Sinusoids</vt:lpstr>
      <vt:lpstr>PowerPoint Presentation</vt:lpstr>
      <vt:lpstr>9.2 Sinusoids </vt:lpstr>
      <vt:lpstr>PowerPoint Presentation</vt:lpstr>
      <vt:lpstr>9.2 Sinusoids</vt:lpstr>
      <vt:lpstr>PowerPoint Presentation</vt:lpstr>
      <vt:lpstr>PowerPoint Presentation</vt:lpstr>
      <vt:lpstr>9.2 Sinusoids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9.3 Phasor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9.3 Phasor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9.3 Phasor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9.3 Phasor</vt:lpstr>
      <vt:lpstr>9.3 Phasor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 Phasor Relationships for Circuit Elements</vt:lpstr>
      <vt:lpstr>9.4 Phasor Relationships  for Circuit Elements</vt:lpstr>
      <vt:lpstr>PowerPoint Presentation</vt:lpstr>
      <vt:lpstr>9.5 Impedance and Admittance</vt:lpstr>
      <vt:lpstr>PowerPoint Presentation</vt:lpstr>
      <vt:lpstr>PowerPoint Presentation</vt:lpstr>
      <vt:lpstr>9.5 Impedance and Admittance</vt:lpstr>
      <vt:lpstr>9.5 Impedance and Admittance</vt:lpstr>
      <vt:lpstr>9.5 Impedance and Admittance</vt:lpstr>
      <vt:lpstr>PowerPoint Presentation</vt:lpstr>
      <vt:lpstr>PowerPoint Presentation</vt:lpstr>
      <vt:lpstr>9.6 Kirchhoff’s Laws in the Frequency Domain</vt:lpstr>
      <vt:lpstr>9.7 Impedance Combinations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Alexander-Sadiku</dc:title>
  <dc:subject>Chapter 9: Sinusoidal Steady-State Analysis</dc:subject>
  <dc:creator>EE</dc:creator>
  <cp:lastModifiedBy>Nawapak Eua-anant</cp:lastModifiedBy>
  <cp:revision>324</cp:revision>
  <dcterms:created xsi:type="dcterms:W3CDTF">2006-09-12T03:52:31Z</dcterms:created>
  <dcterms:modified xsi:type="dcterms:W3CDTF">2020-03-11T02:13:25Z</dcterms:modified>
</cp:coreProperties>
</file>